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4"/>
  </p:sldMasterIdLst>
  <p:notesMasterIdLst>
    <p:notesMasterId r:id="rId6"/>
  </p:notesMasterIdLst>
  <p:sldIdLst>
    <p:sldId id="256" r:id="rId5"/>
  </p:sldIdLst>
  <p:sldSz cx="12192000" cy="6858000"/>
  <p:notesSz cx="5800725" cy="9094788"/>
  <p:embeddedFontLst>
    <p:embeddedFont>
      <p:font typeface="Amaranth" panose="020B0604020202020204" charset="0"/>
      <p:regular r:id="rId7"/>
      <p:bold r:id="rId8"/>
      <p:italic r:id="rId9"/>
      <p:boldItalic r:id="rId10"/>
    </p:embeddedFont>
    <p:embeddedFont>
      <p:font typeface="Titillium Web" panose="00000500000000000000" pitchFamily="2"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hE/IhW9iYDr3ZlAdsV1Rr+9Cb/H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26F5D4-52DC-4425-8D16-F0B873B8587D}" v="1" dt="2023-05-10T09:58:13.8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62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1.xml"/><Relationship Id="rId15" Type="http://customschemas.google.com/relationships/presentationmetadata" Target="metadata"/><Relationship Id="rId10" Type="http://schemas.openxmlformats.org/officeDocument/2006/relationships/font" Target="fonts/font4.fntdata"/><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font" Target="fonts/font3.fntdata"/><Relationship Id="rId14"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30175" y="682625"/>
            <a:ext cx="6061075" cy="34099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580050" y="4320000"/>
            <a:ext cx="4640575" cy="4092625"/>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580050" y="4320000"/>
            <a:ext cx="4640575" cy="4092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130175" y="682625"/>
            <a:ext cx="6061075" cy="34099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3"/>
          <p:cNvSpPr txBox="1">
            <a:spLocks noGrp="1"/>
          </p:cNvSpPr>
          <p:nvPr>
            <p:ph type="ctrTitle"/>
          </p:nvPr>
        </p:nvSpPr>
        <p:spPr>
          <a:xfrm>
            <a:off x="914576" y="2130557"/>
            <a:ext cx="10362800" cy="1469600"/>
          </a:xfrm>
          <a:prstGeom prst="rect">
            <a:avLst/>
          </a:prstGeom>
          <a:noFill/>
          <a:ln>
            <a:noFill/>
          </a:ln>
        </p:spPr>
        <p:txBody>
          <a:bodyPr spcFirstLastPara="1" wrap="square" lIns="105450" tIns="52725" rIns="105450" bIns="52725" anchor="ctr" anchorCtr="0">
            <a:noAutofit/>
          </a:bodyPr>
          <a:lstStyle>
            <a:lvl1pPr lvl="0" algn="ctr">
              <a:spcBef>
                <a:spcPts val="0"/>
              </a:spcBef>
              <a:spcAft>
                <a:spcPts val="0"/>
              </a:spcAft>
              <a:buSzPts val="300"/>
              <a:buNone/>
              <a:defRPr/>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ctr">
              <a:spcBef>
                <a:spcPts val="0"/>
              </a:spcBef>
              <a:spcAft>
                <a:spcPts val="0"/>
              </a:spcAft>
              <a:buSzPts val="300"/>
              <a:buNone/>
              <a:defRPr/>
            </a:lvl6pPr>
            <a:lvl7pPr lvl="6" algn="ctr">
              <a:spcBef>
                <a:spcPts val="0"/>
              </a:spcBef>
              <a:spcAft>
                <a:spcPts val="0"/>
              </a:spcAft>
              <a:buSzPts val="300"/>
              <a:buNone/>
              <a:defRPr/>
            </a:lvl7pPr>
            <a:lvl8pPr lvl="7" algn="ctr">
              <a:spcBef>
                <a:spcPts val="0"/>
              </a:spcBef>
              <a:spcAft>
                <a:spcPts val="0"/>
              </a:spcAft>
              <a:buSzPts val="300"/>
              <a:buNone/>
              <a:defRPr/>
            </a:lvl8pPr>
            <a:lvl9pPr lvl="8" algn="ctr">
              <a:spcBef>
                <a:spcPts val="0"/>
              </a:spcBef>
              <a:spcAft>
                <a:spcPts val="0"/>
              </a:spcAft>
              <a:buSzPts val="300"/>
              <a:buNone/>
              <a:defRPr/>
            </a:lvl9pPr>
          </a:lstStyle>
          <a:p>
            <a:endParaRPr/>
          </a:p>
        </p:txBody>
      </p:sp>
      <p:sp>
        <p:nvSpPr>
          <p:cNvPr id="17" name="Google Shape;17;p3"/>
          <p:cNvSpPr txBox="1">
            <a:spLocks noGrp="1"/>
          </p:cNvSpPr>
          <p:nvPr>
            <p:ph type="subTitle" idx="1"/>
          </p:nvPr>
        </p:nvSpPr>
        <p:spPr>
          <a:xfrm>
            <a:off x="1828712" y="3886068"/>
            <a:ext cx="8534400" cy="1752800"/>
          </a:xfrm>
          <a:prstGeom prst="rect">
            <a:avLst/>
          </a:prstGeom>
          <a:noFill/>
          <a:ln>
            <a:noFill/>
          </a:ln>
        </p:spPr>
        <p:txBody>
          <a:bodyPr spcFirstLastPara="1" wrap="square" lIns="105450" tIns="52725" rIns="105450" bIns="52725" anchor="t" anchorCtr="0">
            <a:noAutofit/>
          </a:bodyPr>
          <a:lstStyle>
            <a:lvl1pPr lvl="0" algn="ctr">
              <a:spcBef>
                <a:spcPts val="800"/>
              </a:spcBef>
              <a:spcAft>
                <a:spcPts val="0"/>
              </a:spcAft>
              <a:buClr>
                <a:schemeClr val="dk1"/>
              </a:buClr>
              <a:buSzPts val="2800"/>
              <a:buFont typeface="Arial"/>
              <a:buNone/>
              <a:defRPr/>
            </a:lvl1pPr>
            <a:lvl2pPr lvl="1" algn="ctr">
              <a:spcBef>
                <a:spcPts val="667"/>
              </a:spcBef>
              <a:spcAft>
                <a:spcPts val="0"/>
              </a:spcAft>
              <a:buClr>
                <a:schemeClr val="dk1"/>
              </a:buClr>
              <a:buSzPts val="2400"/>
              <a:buFont typeface="Arial"/>
              <a:buNone/>
              <a:defRPr/>
            </a:lvl2pPr>
            <a:lvl3pPr lvl="2" algn="ctr">
              <a:spcBef>
                <a:spcPts val="533"/>
              </a:spcBef>
              <a:spcAft>
                <a:spcPts val="0"/>
              </a:spcAft>
              <a:buClr>
                <a:schemeClr val="dk1"/>
              </a:buClr>
              <a:buSzPts val="2100"/>
              <a:buFont typeface="Arial"/>
              <a:buNone/>
              <a:defRPr/>
            </a:lvl3pPr>
            <a:lvl4pPr lvl="3" algn="ctr">
              <a:spcBef>
                <a:spcPts val="400"/>
              </a:spcBef>
              <a:spcAft>
                <a:spcPts val="0"/>
              </a:spcAft>
              <a:buClr>
                <a:schemeClr val="dk1"/>
              </a:buClr>
              <a:buSzPts val="1700"/>
              <a:buFont typeface="Arial"/>
              <a:buNone/>
              <a:defRPr/>
            </a:lvl4pPr>
            <a:lvl5pPr lvl="4" algn="ctr">
              <a:spcBef>
                <a:spcPts val="400"/>
              </a:spcBef>
              <a:spcAft>
                <a:spcPts val="0"/>
              </a:spcAft>
              <a:buClr>
                <a:schemeClr val="dk1"/>
              </a:buClr>
              <a:buSzPts val="1700"/>
              <a:buFont typeface="Arial"/>
              <a:buNone/>
              <a:defRPr/>
            </a:lvl5pPr>
            <a:lvl6pPr lvl="5" algn="ctr">
              <a:spcBef>
                <a:spcPts val="400"/>
              </a:spcBef>
              <a:spcAft>
                <a:spcPts val="0"/>
              </a:spcAft>
              <a:buClr>
                <a:schemeClr val="dk1"/>
              </a:buClr>
              <a:buSzPts val="1700"/>
              <a:buFont typeface="Arial"/>
              <a:buNone/>
              <a:defRPr/>
            </a:lvl6pPr>
            <a:lvl7pPr lvl="6" algn="ctr">
              <a:spcBef>
                <a:spcPts val="400"/>
              </a:spcBef>
              <a:spcAft>
                <a:spcPts val="0"/>
              </a:spcAft>
              <a:buClr>
                <a:schemeClr val="dk1"/>
              </a:buClr>
              <a:buSzPts val="1700"/>
              <a:buFont typeface="Arial"/>
              <a:buNone/>
              <a:defRPr/>
            </a:lvl7pPr>
            <a:lvl8pPr lvl="7" algn="ctr">
              <a:spcBef>
                <a:spcPts val="400"/>
              </a:spcBef>
              <a:spcAft>
                <a:spcPts val="0"/>
              </a:spcAft>
              <a:buClr>
                <a:schemeClr val="dk1"/>
              </a:buClr>
              <a:buSzPts val="1700"/>
              <a:buFont typeface="Arial"/>
              <a:buNone/>
              <a:defRPr/>
            </a:lvl8pPr>
            <a:lvl9pPr lvl="8" algn="ctr">
              <a:spcBef>
                <a:spcPts val="400"/>
              </a:spcBef>
              <a:spcAft>
                <a:spcPts val="0"/>
              </a:spcAft>
              <a:buClr>
                <a:schemeClr val="dk1"/>
              </a:buClr>
              <a:buSzPts val="1700"/>
              <a:buFont typeface="Arial"/>
              <a:buNone/>
              <a:defRPr/>
            </a:lvl9pPr>
          </a:lstStyle>
          <a:p>
            <a:endParaRPr/>
          </a:p>
        </p:txBody>
      </p:sp>
      <p:sp>
        <p:nvSpPr>
          <p:cNvPr id="18" name="Google Shape;18;p3"/>
          <p:cNvSpPr txBox="1">
            <a:spLocks noGrp="1"/>
          </p:cNvSpPr>
          <p:nvPr>
            <p:ph type="dt" idx="10"/>
          </p:nvPr>
        </p:nvSpPr>
        <p:spPr>
          <a:xfrm>
            <a:off x="609424" y="6245159"/>
            <a:ext cx="2845200" cy="476400"/>
          </a:xfrm>
          <a:prstGeom prst="rect">
            <a:avLst/>
          </a:prstGeom>
          <a:noFill/>
          <a:ln>
            <a:noFill/>
          </a:ln>
        </p:spPr>
        <p:txBody>
          <a:bodyPr spcFirstLastPara="1" wrap="square" lIns="105450" tIns="52725" rIns="105450" bIns="52725" anchor="t" anchorCtr="0">
            <a:noAutofit/>
          </a:bodyPr>
          <a:lstStyle>
            <a:lvl1pPr lvl="0" algn="l">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19" name="Google Shape;19;p3"/>
          <p:cNvSpPr txBox="1">
            <a:spLocks noGrp="1"/>
          </p:cNvSpPr>
          <p:nvPr>
            <p:ph type="ftr" idx="11"/>
          </p:nvPr>
        </p:nvSpPr>
        <p:spPr>
          <a:xfrm>
            <a:off x="4165424" y="6245159"/>
            <a:ext cx="3861200" cy="476400"/>
          </a:xfrm>
          <a:prstGeom prst="rect">
            <a:avLst/>
          </a:prstGeom>
          <a:noFill/>
          <a:ln>
            <a:noFill/>
          </a:ln>
        </p:spPr>
        <p:txBody>
          <a:bodyPr spcFirstLastPara="1" wrap="square" lIns="105450" tIns="52725" rIns="105450" bIns="52725" anchor="t" anchorCtr="0">
            <a:noAutofit/>
          </a:bodyPr>
          <a:lstStyle>
            <a:lvl1pPr lvl="0" algn="ctr">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20" name="Google Shape;20;p3"/>
          <p:cNvSpPr txBox="1">
            <a:spLocks noGrp="1"/>
          </p:cNvSpPr>
          <p:nvPr>
            <p:ph type="sldNum" idx="12"/>
          </p:nvPr>
        </p:nvSpPr>
        <p:spPr>
          <a:xfrm>
            <a:off x="8737424" y="6245159"/>
            <a:ext cx="2845200" cy="476400"/>
          </a:xfrm>
          <a:prstGeom prst="rect">
            <a:avLst/>
          </a:prstGeom>
          <a:noFill/>
          <a:ln>
            <a:noFill/>
          </a:ln>
        </p:spPr>
        <p:txBody>
          <a:bodyPr spcFirstLastPara="1" wrap="square" lIns="105450" tIns="52725" rIns="105450" bIns="52725" anchor="t" anchorCtr="0">
            <a:noAutofit/>
          </a:bodyPr>
          <a:lstStyle>
            <a:lvl1pPr marL="0" marR="0" lvl="0" indent="0" algn="r">
              <a:spcBef>
                <a:spcPts val="0"/>
              </a:spcBef>
              <a:spcAft>
                <a:spcPts val="0"/>
              </a:spcAft>
              <a:buNone/>
              <a:defRPr sz="1600" b="0" i="0" u="none" strike="noStrike" cap="none">
                <a:solidFill>
                  <a:schemeClr val="dk1"/>
                </a:solidFill>
                <a:latin typeface="Arial"/>
                <a:ea typeface="Arial"/>
                <a:cs typeface="Arial"/>
                <a:sym typeface="Arial"/>
              </a:defRPr>
            </a:lvl1pPr>
            <a:lvl2pPr marL="0" marR="0" lvl="1" indent="0" algn="r">
              <a:spcBef>
                <a:spcPts val="0"/>
              </a:spcBef>
              <a:spcAft>
                <a:spcPts val="0"/>
              </a:spcAft>
              <a:buNone/>
              <a:defRPr sz="1600" b="0" i="0" u="none" strike="noStrike" cap="none">
                <a:solidFill>
                  <a:schemeClr val="dk1"/>
                </a:solidFill>
                <a:latin typeface="Arial"/>
                <a:ea typeface="Arial"/>
                <a:cs typeface="Arial"/>
                <a:sym typeface="Arial"/>
              </a:defRPr>
            </a:lvl2pPr>
            <a:lvl3pPr marL="0" marR="0" lvl="2" indent="0" algn="r">
              <a:spcBef>
                <a:spcPts val="0"/>
              </a:spcBef>
              <a:spcAft>
                <a:spcPts val="0"/>
              </a:spcAft>
              <a:buNone/>
              <a:defRPr sz="1600" b="0" i="0" u="none" strike="noStrike" cap="none">
                <a:solidFill>
                  <a:schemeClr val="dk1"/>
                </a:solidFill>
                <a:latin typeface="Arial"/>
                <a:ea typeface="Arial"/>
                <a:cs typeface="Arial"/>
                <a:sym typeface="Arial"/>
              </a:defRPr>
            </a:lvl3pPr>
            <a:lvl4pPr marL="0" marR="0" lvl="3" indent="0" algn="r">
              <a:spcBef>
                <a:spcPts val="0"/>
              </a:spcBef>
              <a:spcAft>
                <a:spcPts val="0"/>
              </a:spcAft>
              <a:buNone/>
              <a:defRPr sz="1600" b="0" i="0" u="none" strike="noStrike" cap="none">
                <a:solidFill>
                  <a:schemeClr val="dk1"/>
                </a:solidFill>
                <a:latin typeface="Arial"/>
                <a:ea typeface="Arial"/>
                <a:cs typeface="Arial"/>
                <a:sym typeface="Arial"/>
              </a:defRPr>
            </a:lvl4pPr>
            <a:lvl5pPr marL="0" marR="0" lvl="4" indent="0" algn="r">
              <a:spcBef>
                <a:spcPts val="0"/>
              </a:spcBef>
              <a:spcAft>
                <a:spcPts val="0"/>
              </a:spcAft>
              <a:buNone/>
              <a:defRPr sz="1600" b="0" i="0" u="none" strike="noStrike" cap="none">
                <a:solidFill>
                  <a:schemeClr val="dk1"/>
                </a:solidFill>
                <a:latin typeface="Arial"/>
                <a:ea typeface="Arial"/>
                <a:cs typeface="Arial"/>
                <a:sym typeface="Arial"/>
              </a:defRPr>
            </a:lvl5pPr>
            <a:lvl6pPr marL="0" marR="0" lvl="5" indent="0" algn="r">
              <a:spcBef>
                <a:spcPts val="0"/>
              </a:spcBef>
              <a:spcAft>
                <a:spcPts val="0"/>
              </a:spcAft>
              <a:buNone/>
              <a:defRPr sz="1600" b="0" i="0" u="none" strike="noStrike" cap="none">
                <a:solidFill>
                  <a:schemeClr val="dk1"/>
                </a:solidFill>
                <a:latin typeface="Arial"/>
                <a:ea typeface="Arial"/>
                <a:cs typeface="Arial"/>
                <a:sym typeface="Arial"/>
              </a:defRPr>
            </a:lvl6pPr>
            <a:lvl7pPr marL="0" marR="0" lvl="6" indent="0" algn="r">
              <a:spcBef>
                <a:spcPts val="0"/>
              </a:spcBef>
              <a:spcAft>
                <a:spcPts val="0"/>
              </a:spcAft>
              <a:buNone/>
              <a:defRPr sz="1600" b="0" i="0" u="none" strike="noStrike" cap="none">
                <a:solidFill>
                  <a:schemeClr val="dk1"/>
                </a:solidFill>
                <a:latin typeface="Arial"/>
                <a:ea typeface="Arial"/>
                <a:cs typeface="Arial"/>
                <a:sym typeface="Arial"/>
              </a:defRPr>
            </a:lvl7pPr>
            <a:lvl8pPr marL="0" marR="0" lvl="7" indent="0" algn="r">
              <a:spcBef>
                <a:spcPts val="0"/>
              </a:spcBef>
              <a:spcAft>
                <a:spcPts val="0"/>
              </a:spcAft>
              <a:buNone/>
              <a:defRPr sz="1600" b="0" i="0" u="none" strike="noStrike" cap="none">
                <a:solidFill>
                  <a:schemeClr val="dk1"/>
                </a:solidFill>
                <a:latin typeface="Arial"/>
                <a:ea typeface="Arial"/>
                <a:cs typeface="Arial"/>
                <a:sym typeface="Arial"/>
              </a:defRPr>
            </a:lvl8pPr>
            <a:lvl9pPr marL="0" marR="0" lvl="8" indent="0" algn="r">
              <a:spcBef>
                <a:spcPts val="0"/>
              </a:spcBef>
              <a:spcAft>
                <a:spcPts val="0"/>
              </a:spcAft>
              <a:buNone/>
              <a:defRPr sz="1600" b="0" i="0" u="none" strike="noStrike" cap="none">
                <a:solidFill>
                  <a:schemeClr val="dk1"/>
                </a:solidFill>
                <a:latin typeface="Arial"/>
                <a:ea typeface="Arial"/>
                <a:cs typeface="Arial"/>
                <a:sym typeface="Arial"/>
              </a:defRPr>
            </a:lvl9pPr>
          </a:lstStyle>
          <a:p>
            <a:fld id="{00000000-1234-1234-1234-12341234123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609424" y="274505"/>
            <a:ext cx="10973200" cy="1143200"/>
          </a:xfrm>
          <a:prstGeom prst="rect">
            <a:avLst/>
          </a:prstGeom>
          <a:noFill/>
          <a:ln>
            <a:noFill/>
          </a:ln>
        </p:spPr>
        <p:txBody>
          <a:bodyPr spcFirstLastPara="1" wrap="square" lIns="105450" tIns="52725" rIns="105450" bIns="52725" anchor="ctr" anchorCtr="0">
            <a:noAutofit/>
          </a:bodyPr>
          <a:lstStyle>
            <a:lvl1pPr lvl="0" algn="ctr">
              <a:spcBef>
                <a:spcPts val="0"/>
              </a:spcBef>
              <a:spcAft>
                <a:spcPts val="0"/>
              </a:spcAft>
              <a:buSzPts val="300"/>
              <a:buNone/>
              <a:defRPr/>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ctr">
              <a:spcBef>
                <a:spcPts val="0"/>
              </a:spcBef>
              <a:spcAft>
                <a:spcPts val="0"/>
              </a:spcAft>
              <a:buSzPts val="300"/>
              <a:buNone/>
              <a:defRPr/>
            </a:lvl6pPr>
            <a:lvl7pPr lvl="6" algn="ctr">
              <a:spcBef>
                <a:spcPts val="0"/>
              </a:spcBef>
              <a:spcAft>
                <a:spcPts val="0"/>
              </a:spcAft>
              <a:buSzPts val="300"/>
              <a:buNone/>
              <a:defRPr/>
            </a:lvl7pPr>
            <a:lvl8pPr lvl="7" algn="ctr">
              <a:spcBef>
                <a:spcPts val="0"/>
              </a:spcBef>
              <a:spcAft>
                <a:spcPts val="0"/>
              </a:spcAft>
              <a:buSzPts val="300"/>
              <a:buNone/>
              <a:defRPr/>
            </a:lvl8pPr>
            <a:lvl9pPr lvl="8" algn="ctr">
              <a:spcBef>
                <a:spcPts val="0"/>
              </a:spcBef>
              <a:spcAft>
                <a:spcPts val="0"/>
              </a:spcAft>
              <a:buSzPts val="300"/>
              <a:buNone/>
              <a:defRPr/>
            </a:lvl9pPr>
          </a:lstStyle>
          <a:p>
            <a:endParaRPr/>
          </a:p>
        </p:txBody>
      </p:sp>
      <p:sp>
        <p:nvSpPr>
          <p:cNvPr id="74" name="Google Shape;74;p12"/>
          <p:cNvSpPr txBox="1">
            <a:spLocks noGrp="1"/>
          </p:cNvSpPr>
          <p:nvPr>
            <p:ph type="body" idx="1"/>
          </p:nvPr>
        </p:nvSpPr>
        <p:spPr>
          <a:xfrm rot="5400000">
            <a:off x="3832976" y="-1623532"/>
            <a:ext cx="4526000" cy="10973200"/>
          </a:xfrm>
          <a:prstGeom prst="rect">
            <a:avLst/>
          </a:prstGeom>
          <a:noFill/>
          <a:ln>
            <a:noFill/>
          </a:ln>
        </p:spPr>
        <p:txBody>
          <a:bodyPr spcFirstLastPara="1" wrap="square" lIns="105450" tIns="52725" rIns="105450" bIns="52725" anchor="t" anchorCtr="0">
            <a:noAutofit/>
          </a:bodyPr>
          <a:lstStyle>
            <a:lvl1pPr marL="609585" lvl="0" indent="-338658" algn="l">
              <a:spcBef>
                <a:spcPts val="133"/>
              </a:spcBef>
              <a:spcAft>
                <a:spcPts val="0"/>
              </a:spcAft>
              <a:buClr>
                <a:schemeClr val="dk1"/>
              </a:buClr>
              <a:buSzPts val="400"/>
              <a:buChar char="•"/>
              <a:defRPr/>
            </a:lvl1pPr>
            <a:lvl2pPr marL="1219170" lvl="1" indent="-338658" algn="l">
              <a:spcBef>
                <a:spcPts val="133"/>
              </a:spcBef>
              <a:spcAft>
                <a:spcPts val="0"/>
              </a:spcAft>
              <a:buClr>
                <a:schemeClr val="dk1"/>
              </a:buClr>
              <a:buSzPts val="400"/>
              <a:buChar char="–"/>
              <a:defRPr/>
            </a:lvl2pPr>
            <a:lvl3pPr marL="1828754" lvl="2" indent="-338658" algn="l">
              <a:spcBef>
                <a:spcPts val="133"/>
              </a:spcBef>
              <a:spcAft>
                <a:spcPts val="0"/>
              </a:spcAft>
              <a:buClr>
                <a:schemeClr val="dk1"/>
              </a:buClr>
              <a:buSzPts val="400"/>
              <a:buChar char="•"/>
              <a:defRPr/>
            </a:lvl3pPr>
            <a:lvl4pPr marL="2438339" lvl="3" indent="-338658" algn="l">
              <a:spcBef>
                <a:spcPts val="133"/>
              </a:spcBef>
              <a:spcAft>
                <a:spcPts val="0"/>
              </a:spcAft>
              <a:buClr>
                <a:schemeClr val="dk1"/>
              </a:buClr>
              <a:buSzPts val="400"/>
              <a:buChar char="–"/>
              <a:defRPr/>
            </a:lvl4pPr>
            <a:lvl5pPr marL="3047924" lvl="4" indent="-338658" algn="l">
              <a:spcBef>
                <a:spcPts val="133"/>
              </a:spcBef>
              <a:spcAft>
                <a:spcPts val="0"/>
              </a:spcAft>
              <a:buClr>
                <a:schemeClr val="dk1"/>
              </a:buClr>
              <a:buSzPts val="400"/>
              <a:buChar char="»"/>
              <a:defRPr/>
            </a:lvl5pPr>
            <a:lvl6pPr marL="3657509" lvl="5" indent="-338658" algn="l">
              <a:spcBef>
                <a:spcPts val="133"/>
              </a:spcBef>
              <a:spcAft>
                <a:spcPts val="0"/>
              </a:spcAft>
              <a:buClr>
                <a:schemeClr val="dk1"/>
              </a:buClr>
              <a:buSzPts val="400"/>
              <a:buChar char="»"/>
              <a:defRPr/>
            </a:lvl6pPr>
            <a:lvl7pPr marL="4267093" lvl="6" indent="-338658" algn="l">
              <a:spcBef>
                <a:spcPts val="133"/>
              </a:spcBef>
              <a:spcAft>
                <a:spcPts val="0"/>
              </a:spcAft>
              <a:buClr>
                <a:schemeClr val="dk1"/>
              </a:buClr>
              <a:buSzPts val="400"/>
              <a:buChar char="»"/>
              <a:defRPr/>
            </a:lvl7pPr>
            <a:lvl8pPr marL="4876678" lvl="7" indent="-338658" algn="l">
              <a:spcBef>
                <a:spcPts val="133"/>
              </a:spcBef>
              <a:spcAft>
                <a:spcPts val="0"/>
              </a:spcAft>
              <a:buClr>
                <a:schemeClr val="dk1"/>
              </a:buClr>
              <a:buSzPts val="400"/>
              <a:buChar char="»"/>
              <a:defRPr/>
            </a:lvl8pPr>
            <a:lvl9pPr marL="5486263" lvl="8" indent="-338658" algn="l">
              <a:spcBef>
                <a:spcPts val="133"/>
              </a:spcBef>
              <a:spcAft>
                <a:spcPts val="0"/>
              </a:spcAft>
              <a:buClr>
                <a:schemeClr val="dk1"/>
              </a:buClr>
              <a:buSzPts val="400"/>
              <a:buChar char="»"/>
              <a:defRPr/>
            </a:lvl9pPr>
          </a:lstStyle>
          <a:p>
            <a:endParaRPr/>
          </a:p>
        </p:txBody>
      </p:sp>
      <p:sp>
        <p:nvSpPr>
          <p:cNvPr id="75" name="Google Shape;75;p12"/>
          <p:cNvSpPr txBox="1">
            <a:spLocks noGrp="1"/>
          </p:cNvSpPr>
          <p:nvPr>
            <p:ph type="dt" idx="10"/>
          </p:nvPr>
        </p:nvSpPr>
        <p:spPr>
          <a:xfrm>
            <a:off x="609424" y="6245159"/>
            <a:ext cx="2845200" cy="476400"/>
          </a:xfrm>
          <a:prstGeom prst="rect">
            <a:avLst/>
          </a:prstGeom>
          <a:noFill/>
          <a:ln>
            <a:noFill/>
          </a:ln>
        </p:spPr>
        <p:txBody>
          <a:bodyPr spcFirstLastPara="1" wrap="square" lIns="105450" tIns="52725" rIns="105450" bIns="52725" anchor="t" anchorCtr="0">
            <a:noAutofit/>
          </a:bodyPr>
          <a:lstStyle>
            <a:lvl1pPr lvl="0" algn="l">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76" name="Google Shape;76;p12"/>
          <p:cNvSpPr txBox="1">
            <a:spLocks noGrp="1"/>
          </p:cNvSpPr>
          <p:nvPr>
            <p:ph type="ftr" idx="11"/>
          </p:nvPr>
        </p:nvSpPr>
        <p:spPr>
          <a:xfrm>
            <a:off x="4165424" y="6245159"/>
            <a:ext cx="3861200" cy="476400"/>
          </a:xfrm>
          <a:prstGeom prst="rect">
            <a:avLst/>
          </a:prstGeom>
          <a:noFill/>
          <a:ln>
            <a:noFill/>
          </a:ln>
        </p:spPr>
        <p:txBody>
          <a:bodyPr spcFirstLastPara="1" wrap="square" lIns="105450" tIns="52725" rIns="105450" bIns="52725" anchor="t" anchorCtr="0">
            <a:noAutofit/>
          </a:bodyPr>
          <a:lstStyle>
            <a:lvl1pPr lvl="0" algn="ctr">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77" name="Google Shape;77;p12"/>
          <p:cNvSpPr txBox="1">
            <a:spLocks noGrp="1"/>
          </p:cNvSpPr>
          <p:nvPr>
            <p:ph type="sldNum" idx="12"/>
          </p:nvPr>
        </p:nvSpPr>
        <p:spPr>
          <a:xfrm>
            <a:off x="8737424" y="6245159"/>
            <a:ext cx="2845200" cy="476400"/>
          </a:xfrm>
          <a:prstGeom prst="rect">
            <a:avLst/>
          </a:prstGeom>
          <a:noFill/>
          <a:ln>
            <a:noFill/>
          </a:ln>
        </p:spPr>
        <p:txBody>
          <a:bodyPr spcFirstLastPara="1" wrap="square" lIns="105450" tIns="52725" rIns="105450" bIns="52725" anchor="t" anchorCtr="0">
            <a:noAutofit/>
          </a:bodyPr>
          <a:lstStyle>
            <a:lvl1pPr marL="0" marR="0" lvl="0" indent="0" algn="r">
              <a:spcBef>
                <a:spcPts val="0"/>
              </a:spcBef>
              <a:spcAft>
                <a:spcPts val="0"/>
              </a:spcAft>
              <a:buNone/>
              <a:defRPr sz="1600">
                <a:solidFill>
                  <a:schemeClr val="dk1"/>
                </a:solidFill>
                <a:latin typeface="Arial"/>
                <a:ea typeface="Arial"/>
                <a:cs typeface="Arial"/>
                <a:sym typeface="Arial"/>
              </a:defRPr>
            </a:lvl1pPr>
            <a:lvl2pPr marL="0" marR="0" lvl="1" indent="0" algn="r">
              <a:spcBef>
                <a:spcPts val="0"/>
              </a:spcBef>
              <a:spcAft>
                <a:spcPts val="0"/>
              </a:spcAft>
              <a:buNone/>
              <a:defRPr sz="1600">
                <a:solidFill>
                  <a:schemeClr val="dk1"/>
                </a:solidFill>
                <a:latin typeface="Arial"/>
                <a:ea typeface="Arial"/>
                <a:cs typeface="Arial"/>
                <a:sym typeface="Arial"/>
              </a:defRPr>
            </a:lvl2pPr>
            <a:lvl3pPr marL="0" marR="0" lvl="2" indent="0" algn="r">
              <a:spcBef>
                <a:spcPts val="0"/>
              </a:spcBef>
              <a:spcAft>
                <a:spcPts val="0"/>
              </a:spcAft>
              <a:buNone/>
              <a:defRPr sz="1600">
                <a:solidFill>
                  <a:schemeClr val="dk1"/>
                </a:solidFill>
                <a:latin typeface="Arial"/>
                <a:ea typeface="Arial"/>
                <a:cs typeface="Arial"/>
                <a:sym typeface="Arial"/>
              </a:defRPr>
            </a:lvl3pPr>
            <a:lvl4pPr marL="0" marR="0" lvl="3" indent="0" algn="r">
              <a:spcBef>
                <a:spcPts val="0"/>
              </a:spcBef>
              <a:spcAft>
                <a:spcPts val="0"/>
              </a:spcAft>
              <a:buNone/>
              <a:defRPr sz="1600">
                <a:solidFill>
                  <a:schemeClr val="dk1"/>
                </a:solidFill>
                <a:latin typeface="Arial"/>
                <a:ea typeface="Arial"/>
                <a:cs typeface="Arial"/>
                <a:sym typeface="Arial"/>
              </a:defRPr>
            </a:lvl4pPr>
            <a:lvl5pPr marL="0" marR="0" lvl="4" indent="0" algn="r">
              <a:spcBef>
                <a:spcPts val="0"/>
              </a:spcBef>
              <a:spcAft>
                <a:spcPts val="0"/>
              </a:spcAft>
              <a:buNone/>
              <a:defRPr sz="1600">
                <a:solidFill>
                  <a:schemeClr val="dk1"/>
                </a:solidFill>
                <a:latin typeface="Arial"/>
                <a:ea typeface="Arial"/>
                <a:cs typeface="Arial"/>
                <a:sym typeface="Arial"/>
              </a:defRPr>
            </a:lvl5pPr>
            <a:lvl6pPr marL="0" marR="0" lvl="5" indent="0" algn="r">
              <a:spcBef>
                <a:spcPts val="0"/>
              </a:spcBef>
              <a:spcAft>
                <a:spcPts val="0"/>
              </a:spcAft>
              <a:buNone/>
              <a:defRPr sz="1600">
                <a:solidFill>
                  <a:schemeClr val="dk1"/>
                </a:solidFill>
                <a:latin typeface="Arial"/>
                <a:ea typeface="Arial"/>
                <a:cs typeface="Arial"/>
                <a:sym typeface="Arial"/>
              </a:defRPr>
            </a:lvl6pPr>
            <a:lvl7pPr marL="0" marR="0" lvl="6" indent="0" algn="r">
              <a:spcBef>
                <a:spcPts val="0"/>
              </a:spcBef>
              <a:spcAft>
                <a:spcPts val="0"/>
              </a:spcAft>
              <a:buNone/>
              <a:defRPr sz="1600">
                <a:solidFill>
                  <a:schemeClr val="dk1"/>
                </a:solidFill>
                <a:latin typeface="Arial"/>
                <a:ea typeface="Arial"/>
                <a:cs typeface="Arial"/>
                <a:sym typeface="Arial"/>
              </a:defRPr>
            </a:lvl7pPr>
            <a:lvl8pPr marL="0" marR="0" lvl="7" indent="0" algn="r">
              <a:spcBef>
                <a:spcPts val="0"/>
              </a:spcBef>
              <a:spcAft>
                <a:spcPts val="0"/>
              </a:spcAft>
              <a:buNone/>
              <a:defRPr sz="1600">
                <a:solidFill>
                  <a:schemeClr val="dk1"/>
                </a:solidFill>
                <a:latin typeface="Arial"/>
                <a:ea typeface="Arial"/>
                <a:cs typeface="Arial"/>
                <a:sym typeface="Arial"/>
              </a:defRPr>
            </a:lvl8pPr>
            <a:lvl9pPr marL="0" marR="0" lvl="8" indent="0" algn="r">
              <a:spcBef>
                <a:spcPts val="0"/>
              </a:spcBef>
              <a:spcAft>
                <a:spcPts val="0"/>
              </a:spcAft>
              <a:buNone/>
              <a:defRPr sz="1600">
                <a:solidFill>
                  <a:schemeClr val="dk1"/>
                </a:solidFill>
                <a:latin typeface="Arial"/>
                <a:ea typeface="Arial"/>
                <a:cs typeface="Arial"/>
                <a:sym typeface="Arial"/>
              </a:defRPr>
            </a:lvl9pPr>
          </a:lstStyle>
          <a:p>
            <a:fld id="{00000000-1234-1234-1234-12341234123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3"/>
          <p:cNvSpPr txBox="1">
            <a:spLocks noGrp="1"/>
          </p:cNvSpPr>
          <p:nvPr>
            <p:ph type="title"/>
          </p:nvPr>
        </p:nvSpPr>
        <p:spPr>
          <a:xfrm rot="5400000">
            <a:off x="7285177" y="1828705"/>
            <a:ext cx="5851600" cy="2743200"/>
          </a:xfrm>
          <a:prstGeom prst="rect">
            <a:avLst/>
          </a:prstGeom>
          <a:noFill/>
          <a:ln>
            <a:noFill/>
          </a:ln>
        </p:spPr>
        <p:txBody>
          <a:bodyPr spcFirstLastPara="1" wrap="square" lIns="105450" tIns="52725" rIns="105450" bIns="52725" anchor="ctr" anchorCtr="0">
            <a:noAutofit/>
          </a:bodyPr>
          <a:lstStyle>
            <a:lvl1pPr lvl="0" algn="ctr">
              <a:spcBef>
                <a:spcPts val="0"/>
              </a:spcBef>
              <a:spcAft>
                <a:spcPts val="0"/>
              </a:spcAft>
              <a:buSzPts val="300"/>
              <a:buNone/>
              <a:defRPr/>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ctr">
              <a:spcBef>
                <a:spcPts val="0"/>
              </a:spcBef>
              <a:spcAft>
                <a:spcPts val="0"/>
              </a:spcAft>
              <a:buSzPts val="300"/>
              <a:buNone/>
              <a:defRPr/>
            </a:lvl6pPr>
            <a:lvl7pPr lvl="6" algn="ctr">
              <a:spcBef>
                <a:spcPts val="0"/>
              </a:spcBef>
              <a:spcAft>
                <a:spcPts val="0"/>
              </a:spcAft>
              <a:buSzPts val="300"/>
              <a:buNone/>
              <a:defRPr/>
            </a:lvl7pPr>
            <a:lvl8pPr lvl="7" algn="ctr">
              <a:spcBef>
                <a:spcPts val="0"/>
              </a:spcBef>
              <a:spcAft>
                <a:spcPts val="0"/>
              </a:spcAft>
              <a:buSzPts val="300"/>
              <a:buNone/>
              <a:defRPr/>
            </a:lvl8pPr>
            <a:lvl9pPr lvl="8" algn="ctr">
              <a:spcBef>
                <a:spcPts val="0"/>
              </a:spcBef>
              <a:spcAft>
                <a:spcPts val="0"/>
              </a:spcAft>
              <a:buSzPts val="300"/>
              <a:buNone/>
              <a:defRPr/>
            </a:lvl9pPr>
          </a:lstStyle>
          <a:p>
            <a:endParaRPr/>
          </a:p>
        </p:txBody>
      </p:sp>
      <p:sp>
        <p:nvSpPr>
          <p:cNvPr id="80" name="Google Shape;80;p13"/>
          <p:cNvSpPr txBox="1">
            <a:spLocks noGrp="1"/>
          </p:cNvSpPr>
          <p:nvPr>
            <p:ph type="body" idx="1"/>
          </p:nvPr>
        </p:nvSpPr>
        <p:spPr>
          <a:xfrm rot="5400000">
            <a:off x="1777355" y="-893495"/>
            <a:ext cx="5851600" cy="8187600"/>
          </a:xfrm>
          <a:prstGeom prst="rect">
            <a:avLst/>
          </a:prstGeom>
          <a:noFill/>
          <a:ln>
            <a:noFill/>
          </a:ln>
        </p:spPr>
        <p:txBody>
          <a:bodyPr spcFirstLastPara="1" wrap="square" lIns="105450" tIns="52725" rIns="105450" bIns="52725" anchor="t" anchorCtr="0">
            <a:noAutofit/>
          </a:bodyPr>
          <a:lstStyle>
            <a:lvl1pPr marL="609585" lvl="0" indent="-338658" algn="l">
              <a:spcBef>
                <a:spcPts val="133"/>
              </a:spcBef>
              <a:spcAft>
                <a:spcPts val="0"/>
              </a:spcAft>
              <a:buClr>
                <a:schemeClr val="dk1"/>
              </a:buClr>
              <a:buSzPts val="400"/>
              <a:buChar char="•"/>
              <a:defRPr/>
            </a:lvl1pPr>
            <a:lvl2pPr marL="1219170" lvl="1" indent="-338658" algn="l">
              <a:spcBef>
                <a:spcPts val="133"/>
              </a:spcBef>
              <a:spcAft>
                <a:spcPts val="0"/>
              </a:spcAft>
              <a:buClr>
                <a:schemeClr val="dk1"/>
              </a:buClr>
              <a:buSzPts val="400"/>
              <a:buChar char="–"/>
              <a:defRPr/>
            </a:lvl2pPr>
            <a:lvl3pPr marL="1828754" lvl="2" indent="-338658" algn="l">
              <a:spcBef>
                <a:spcPts val="133"/>
              </a:spcBef>
              <a:spcAft>
                <a:spcPts val="0"/>
              </a:spcAft>
              <a:buClr>
                <a:schemeClr val="dk1"/>
              </a:buClr>
              <a:buSzPts val="400"/>
              <a:buChar char="•"/>
              <a:defRPr/>
            </a:lvl3pPr>
            <a:lvl4pPr marL="2438339" lvl="3" indent="-338658" algn="l">
              <a:spcBef>
                <a:spcPts val="133"/>
              </a:spcBef>
              <a:spcAft>
                <a:spcPts val="0"/>
              </a:spcAft>
              <a:buClr>
                <a:schemeClr val="dk1"/>
              </a:buClr>
              <a:buSzPts val="400"/>
              <a:buChar char="–"/>
              <a:defRPr/>
            </a:lvl4pPr>
            <a:lvl5pPr marL="3047924" lvl="4" indent="-338658" algn="l">
              <a:spcBef>
                <a:spcPts val="133"/>
              </a:spcBef>
              <a:spcAft>
                <a:spcPts val="0"/>
              </a:spcAft>
              <a:buClr>
                <a:schemeClr val="dk1"/>
              </a:buClr>
              <a:buSzPts val="400"/>
              <a:buChar char="»"/>
              <a:defRPr/>
            </a:lvl5pPr>
            <a:lvl6pPr marL="3657509" lvl="5" indent="-338658" algn="l">
              <a:spcBef>
                <a:spcPts val="133"/>
              </a:spcBef>
              <a:spcAft>
                <a:spcPts val="0"/>
              </a:spcAft>
              <a:buClr>
                <a:schemeClr val="dk1"/>
              </a:buClr>
              <a:buSzPts val="400"/>
              <a:buChar char="»"/>
              <a:defRPr/>
            </a:lvl6pPr>
            <a:lvl7pPr marL="4267093" lvl="6" indent="-338658" algn="l">
              <a:spcBef>
                <a:spcPts val="133"/>
              </a:spcBef>
              <a:spcAft>
                <a:spcPts val="0"/>
              </a:spcAft>
              <a:buClr>
                <a:schemeClr val="dk1"/>
              </a:buClr>
              <a:buSzPts val="400"/>
              <a:buChar char="»"/>
              <a:defRPr/>
            </a:lvl7pPr>
            <a:lvl8pPr marL="4876678" lvl="7" indent="-338658" algn="l">
              <a:spcBef>
                <a:spcPts val="133"/>
              </a:spcBef>
              <a:spcAft>
                <a:spcPts val="0"/>
              </a:spcAft>
              <a:buClr>
                <a:schemeClr val="dk1"/>
              </a:buClr>
              <a:buSzPts val="400"/>
              <a:buChar char="»"/>
              <a:defRPr/>
            </a:lvl8pPr>
            <a:lvl9pPr marL="5486263" lvl="8" indent="-338658" algn="l">
              <a:spcBef>
                <a:spcPts val="133"/>
              </a:spcBef>
              <a:spcAft>
                <a:spcPts val="0"/>
              </a:spcAft>
              <a:buClr>
                <a:schemeClr val="dk1"/>
              </a:buClr>
              <a:buSzPts val="400"/>
              <a:buChar char="»"/>
              <a:defRPr/>
            </a:lvl9pPr>
          </a:lstStyle>
          <a:p>
            <a:endParaRPr/>
          </a:p>
        </p:txBody>
      </p:sp>
      <p:sp>
        <p:nvSpPr>
          <p:cNvPr id="81" name="Google Shape;81;p13"/>
          <p:cNvSpPr txBox="1">
            <a:spLocks noGrp="1"/>
          </p:cNvSpPr>
          <p:nvPr>
            <p:ph type="dt" idx="10"/>
          </p:nvPr>
        </p:nvSpPr>
        <p:spPr>
          <a:xfrm>
            <a:off x="609424" y="6245159"/>
            <a:ext cx="2845200" cy="476400"/>
          </a:xfrm>
          <a:prstGeom prst="rect">
            <a:avLst/>
          </a:prstGeom>
          <a:noFill/>
          <a:ln>
            <a:noFill/>
          </a:ln>
        </p:spPr>
        <p:txBody>
          <a:bodyPr spcFirstLastPara="1" wrap="square" lIns="105450" tIns="52725" rIns="105450" bIns="52725" anchor="t" anchorCtr="0">
            <a:noAutofit/>
          </a:bodyPr>
          <a:lstStyle>
            <a:lvl1pPr lvl="0" algn="l">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82" name="Google Shape;82;p13"/>
          <p:cNvSpPr txBox="1">
            <a:spLocks noGrp="1"/>
          </p:cNvSpPr>
          <p:nvPr>
            <p:ph type="ftr" idx="11"/>
          </p:nvPr>
        </p:nvSpPr>
        <p:spPr>
          <a:xfrm>
            <a:off x="4165424" y="6245159"/>
            <a:ext cx="3861200" cy="476400"/>
          </a:xfrm>
          <a:prstGeom prst="rect">
            <a:avLst/>
          </a:prstGeom>
          <a:noFill/>
          <a:ln>
            <a:noFill/>
          </a:ln>
        </p:spPr>
        <p:txBody>
          <a:bodyPr spcFirstLastPara="1" wrap="square" lIns="105450" tIns="52725" rIns="105450" bIns="52725" anchor="t" anchorCtr="0">
            <a:noAutofit/>
          </a:bodyPr>
          <a:lstStyle>
            <a:lvl1pPr lvl="0" algn="ctr">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83" name="Google Shape;83;p13"/>
          <p:cNvSpPr txBox="1">
            <a:spLocks noGrp="1"/>
          </p:cNvSpPr>
          <p:nvPr>
            <p:ph type="sldNum" idx="12"/>
          </p:nvPr>
        </p:nvSpPr>
        <p:spPr>
          <a:xfrm>
            <a:off x="8737424" y="6245159"/>
            <a:ext cx="2845200" cy="476400"/>
          </a:xfrm>
          <a:prstGeom prst="rect">
            <a:avLst/>
          </a:prstGeom>
          <a:noFill/>
          <a:ln>
            <a:noFill/>
          </a:ln>
        </p:spPr>
        <p:txBody>
          <a:bodyPr spcFirstLastPara="1" wrap="square" lIns="105450" tIns="52725" rIns="105450" bIns="52725" anchor="t" anchorCtr="0">
            <a:noAutofit/>
          </a:bodyPr>
          <a:lstStyle>
            <a:lvl1pPr marL="0" marR="0" lvl="0" indent="0" algn="r">
              <a:spcBef>
                <a:spcPts val="0"/>
              </a:spcBef>
              <a:spcAft>
                <a:spcPts val="0"/>
              </a:spcAft>
              <a:buNone/>
              <a:defRPr sz="1600">
                <a:solidFill>
                  <a:schemeClr val="dk1"/>
                </a:solidFill>
                <a:latin typeface="Arial"/>
                <a:ea typeface="Arial"/>
                <a:cs typeface="Arial"/>
                <a:sym typeface="Arial"/>
              </a:defRPr>
            </a:lvl1pPr>
            <a:lvl2pPr marL="0" marR="0" lvl="1" indent="0" algn="r">
              <a:spcBef>
                <a:spcPts val="0"/>
              </a:spcBef>
              <a:spcAft>
                <a:spcPts val="0"/>
              </a:spcAft>
              <a:buNone/>
              <a:defRPr sz="1600">
                <a:solidFill>
                  <a:schemeClr val="dk1"/>
                </a:solidFill>
                <a:latin typeface="Arial"/>
                <a:ea typeface="Arial"/>
                <a:cs typeface="Arial"/>
                <a:sym typeface="Arial"/>
              </a:defRPr>
            </a:lvl2pPr>
            <a:lvl3pPr marL="0" marR="0" lvl="2" indent="0" algn="r">
              <a:spcBef>
                <a:spcPts val="0"/>
              </a:spcBef>
              <a:spcAft>
                <a:spcPts val="0"/>
              </a:spcAft>
              <a:buNone/>
              <a:defRPr sz="1600">
                <a:solidFill>
                  <a:schemeClr val="dk1"/>
                </a:solidFill>
                <a:latin typeface="Arial"/>
                <a:ea typeface="Arial"/>
                <a:cs typeface="Arial"/>
                <a:sym typeface="Arial"/>
              </a:defRPr>
            </a:lvl3pPr>
            <a:lvl4pPr marL="0" marR="0" lvl="3" indent="0" algn="r">
              <a:spcBef>
                <a:spcPts val="0"/>
              </a:spcBef>
              <a:spcAft>
                <a:spcPts val="0"/>
              </a:spcAft>
              <a:buNone/>
              <a:defRPr sz="1600">
                <a:solidFill>
                  <a:schemeClr val="dk1"/>
                </a:solidFill>
                <a:latin typeface="Arial"/>
                <a:ea typeface="Arial"/>
                <a:cs typeface="Arial"/>
                <a:sym typeface="Arial"/>
              </a:defRPr>
            </a:lvl4pPr>
            <a:lvl5pPr marL="0" marR="0" lvl="4" indent="0" algn="r">
              <a:spcBef>
                <a:spcPts val="0"/>
              </a:spcBef>
              <a:spcAft>
                <a:spcPts val="0"/>
              </a:spcAft>
              <a:buNone/>
              <a:defRPr sz="1600">
                <a:solidFill>
                  <a:schemeClr val="dk1"/>
                </a:solidFill>
                <a:latin typeface="Arial"/>
                <a:ea typeface="Arial"/>
                <a:cs typeface="Arial"/>
                <a:sym typeface="Arial"/>
              </a:defRPr>
            </a:lvl5pPr>
            <a:lvl6pPr marL="0" marR="0" lvl="5" indent="0" algn="r">
              <a:spcBef>
                <a:spcPts val="0"/>
              </a:spcBef>
              <a:spcAft>
                <a:spcPts val="0"/>
              </a:spcAft>
              <a:buNone/>
              <a:defRPr sz="1600">
                <a:solidFill>
                  <a:schemeClr val="dk1"/>
                </a:solidFill>
                <a:latin typeface="Arial"/>
                <a:ea typeface="Arial"/>
                <a:cs typeface="Arial"/>
                <a:sym typeface="Arial"/>
              </a:defRPr>
            </a:lvl6pPr>
            <a:lvl7pPr marL="0" marR="0" lvl="6" indent="0" algn="r">
              <a:spcBef>
                <a:spcPts val="0"/>
              </a:spcBef>
              <a:spcAft>
                <a:spcPts val="0"/>
              </a:spcAft>
              <a:buNone/>
              <a:defRPr sz="1600">
                <a:solidFill>
                  <a:schemeClr val="dk1"/>
                </a:solidFill>
                <a:latin typeface="Arial"/>
                <a:ea typeface="Arial"/>
                <a:cs typeface="Arial"/>
                <a:sym typeface="Arial"/>
              </a:defRPr>
            </a:lvl7pPr>
            <a:lvl8pPr marL="0" marR="0" lvl="7" indent="0" algn="r">
              <a:spcBef>
                <a:spcPts val="0"/>
              </a:spcBef>
              <a:spcAft>
                <a:spcPts val="0"/>
              </a:spcAft>
              <a:buNone/>
              <a:defRPr sz="1600">
                <a:solidFill>
                  <a:schemeClr val="dk1"/>
                </a:solidFill>
                <a:latin typeface="Arial"/>
                <a:ea typeface="Arial"/>
                <a:cs typeface="Arial"/>
                <a:sym typeface="Arial"/>
              </a:defRPr>
            </a:lvl8pPr>
            <a:lvl9pPr marL="0" marR="0" lvl="8" indent="0" algn="r">
              <a:spcBef>
                <a:spcPts val="0"/>
              </a:spcBef>
              <a:spcAft>
                <a:spcPts val="0"/>
              </a:spcAft>
              <a:buNone/>
              <a:defRPr sz="1600">
                <a:solidFill>
                  <a:schemeClr val="dk1"/>
                </a:solidFill>
                <a:latin typeface="Arial"/>
                <a:ea typeface="Arial"/>
                <a:cs typeface="Arial"/>
                <a:sym typeface="Arial"/>
              </a:defRPr>
            </a:lvl9pPr>
          </a:lstStyle>
          <a:p>
            <a:fld id="{00000000-1234-1234-1234-12341234123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4"/>
          <p:cNvSpPr txBox="1">
            <a:spLocks noGrp="1"/>
          </p:cNvSpPr>
          <p:nvPr>
            <p:ph type="title"/>
          </p:nvPr>
        </p:nvSpPr>
        <p:spPr>
          <a:xfrm>
            <a:off x="609424" y="274505"/>
            <a:ext cx="10973200" cy="1143200"/>
          </a:xfrm>
          <a:prstGeom prst="rect">
            <a:avLst/>
          </a:prstGeom>
          <a:noFill/>
          <a:ln>
            <a:noFill/>
          </a:ln>
        </p:spPr>
        <p:txBody>
          <a:bodyPr spcFirstLastPara="1" wrap="square" lIns="105450" tIns="52725" rIns="105450" bIns="52725" anchor="ctr" anchorCtr="0">
            <a:noAutofit/>
          </a:bodyPr>
          <a:lstStyle>
            <a:lvl1pPr lvl="0" algn="ctr">
              <a:spcBef>
                <a:spcPts val="0"/>
              </a:spcBef>
              <a:spcAft>
                <a:spcPts val="0"/>
              </a:spcAft>
              <a:buSzPts val="300"/>
              <a:buNone/>
              <a:defRPr/>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ctr">
              <a:spcBef>
                <a:spcPts val="0"/>
              </a:spcBef>
              <a:spcAft>
                <a:spcPts val="0"/>
              </a:spcAft>
              <a:buSzPts val="300"/>
              <a:buNone/>
              <a:defRPr/>
            </a:lvl6pPr>
            <a:lvl7pPr lvl="6" algn="ctr">
              <a:spcBef>
                <a:spcPts val="0"/>
              </a:spcBef>
              <a:spcAft>
                <a:spcPts val="0"/>
              </a:spcAft>
              <a:buSzPts val="300"/>
              <a:buNone/>
              <a:defRPr/>
            </a:lvl7pPr>
            <a:lvl8pPr lvl="7" algn="ctr">
              <a:spcBef>
                <a:spcPts val="0"/>
              </a:spcBef>
              <a:spcAft>
                <a:spcPts val="0"/>
              </a:spcAft>
              <a:buSzPts val="300"/>
              <a:buNone/>
              <a:defRPr/>
            </a:lvl8pPr>
            <a:lvl9pPr lvl="8" algn="ctr">
              <a:spcBef>
                <a:spcPts val="0"/>
              </a:spcBef>
              <a:spcAft>
                <a:spcPts val="0"/>
              </a:spcAft>
              <a:buSzPts val="300"/>
              <a:buNone/>
              <a:defRPr/>
            </a:lvl9pPr>
          </a:lstStyle>
          <a:p>
            <a:endParaRPr/>
          </a:p>
        </p:txBody>
      </p:sp>
      <p:sp>
        <p:nvSpPr>
          <p:cNvPr id="23" name="Google Shape;23;p4"/>
          <p:cNvSpPr txBox="1">
            <a:spLocks noGrp="1"/>
          </p:cNvSpPr>
          <p:nvPr>
            <p:ph type="body" idx="1"/>
          </p:nvPr>
        </p:nvSpPr>
        <p:spPr>
          <a:xfrm>
            <a:off x="609424" y="1600068"/>
            <a:ext cx="10973200" cy="4526000"/>
          </a:xfrm>
          <a:prstGeom prst="rect">
            <a:avLst/>
          </a:prstGeom>
          <a:noFill/>
          <a:ln>
            <a:noFill/>
          </a:ln>
        </p:spPr>
        <p:txBody>
          <a:bodyPr spcFirstLastPara="1" wrap="square" lIns="105450" tIns="52725" rIns="105450" bIns="52725" anchor="t" anchorCtr="0">
            <a:noAutofit/>
          </a:bodyPr>
          <a:lstStyle>
            <a:lvl1pPr marL="609585" lvl="0" indent="-338658" algn="l">
              <a:spcBef>
                <a:spcPts val="133"/>
              </a:spcBef>
              <a:spcAft>
                <a:spcPts val="0"/>
              </a:spcAft>
              <a:buClr>
                <a:schemeClr val="dk1"/>
              </a:buClr>
              <a:buSzPts val="400"/>
              <a:buChar char="•"/>
              <a:defRPr/>
            </a:lvl1pPr>
            <a:lvl2pPr marL="1219170" lvl="1" indent="-338658" algn="l">
              <a:spcBef>
                <a:spcPts val="133"/>
              </a:spcBef>
              <a:spcAft>
                <a:spcPts val="0"/>
              </a:spcAft>
              <a:buClr>
                <a:schemeClr val="dk1"/>
              </a:buClr>
              <a:buSzPts val="400"/>
              <a:buChar char="–"/>
              <a:defRPr/>
            </a:lvl2pPr>
            <a:lvl3pPr marL="1828754" lvl="2" indent="-338658" algn="l">
              <a:spcBef>
                <a:spcPts val="133"/>
              </a:spcBef>
              <a:spcAft>
                <a:spcPts val="0"/>
              </a:spcAft>
              <a:buClr>
                <a:schemeClr val="dk1"/>
              </a:buClr>
              <a:buSzPts val="400"/>
              <a:buChar char="•"/>
              <a:defRPr/>
            </a:lvl3pPr>
            <a:lvl4pPr marL="2438339" lvl="3" indent="-338658" algn="l">
              <a:spcBef>
                <a:spcPts val="133"/>
              </a:spcBef>
              <a:spcAft>
                <a:spcPts val="0"/>
              </a:spcAft>
              <a:buClr>
                <a:schemeClr val="dk1"/>
              </a:buClr>
              <a:buSzPts val="400"/>
              <a:buChar char="–"/>
              <a:defRPr/>
            </a:lvl4pPr>
            <a:lvl5pPr marL="3047924" lvl="4" indent="-338658" algn="l">
              <a:spcBef>
                <a:spcPts val="133"/>
              </a:spcBef>
              <a:spcAft>
                <a:spcPts val="0"/>
              </a:spcAft>
              <a:buClr>
                <a:schemeClr val="dk1"/>
              </a:buClr>
              <a:buSzPts val="400"/>
              <a:buChar char="»"/>
              <a:defRPr/>
            </a:lvl5pPr>
            <a:lvl6pPr marL="3657509" lvl="5" indent="-338658" algn="l">
              <a:spcBef>
                <a:spcPts val="133"/>
              </a:spcBef>
              <a:spcAft>
                <a:spcPts val="0"/>
              </a:spcAft>
              <a:buClr>
                <a:schemeClr val="dk1"/>
              </a:buClr>
              <a:buSzPts val="400"/>
              <a:buChar char="»"/>
              <a:defRPr/>
            </a:lvl6pPr>
            <a:lvl7pPr marL="4267093" lvl="6" indent="-338658" algn="l">
              <a:spcBef>
                <a:spcPts val="133"/>
              </a:spcBef>
              <a:spcAft>
                <a:spcPts val="0"/>
              </a:spcAft>
              <a:buClr>
                <a:schemeClr val="dk1"/>
              </a:buClr>
              <a:buSzPts val="400"/>
              <a:buChar char="»"/>
              <a:defRPr/>
            </a:lvl7pPr>
            <a:lvl8pPr marL="4876678" lvl="7" indent="-338658" algn="l">
              <a:spcBef>
                <a:spcPts val="133"/>
              </a:spcBef>
              <a:spcAft>
                <a:spcPts val="0"/>
              </a:spcAft>
              <a:buClr>
                <a:schemeClr val="dk1"/>
              </a:buClr>
              <a:buSzPts val="400"/>
              <a:buChar char="»"/>
              <a:defRPr/>
            </a:lvl8pPr>
            <a:lvl9pPr marL="5486263" lvl="8" indent="-338658" algn="l">
              <a:spcBef>
                <a:spcPts val="133"/>
              </a:spcBef>
              <a:spcAft>
                <a:spcPts val="0"/>
              </a:spcAft>
              <a:buClr>
                <a:schemeClr val="dk1"/>
              </a:buClr>
              <a:buSzPts val="400"/>
              <a:buChar char="»"/>
              <a:defRPr/>
            </a:lvl9pPr>
          </a:lstStyle>
          <a:p>
            <a:endParaRPr/>
          </a:p>
        </p:txBody>
      </p:sp>
      <p:sp>
        <p:nvSpPr>
          <p:cNvPr id="24" name="Google Shape;24;p4"/>
          <p:cNvSpPr txBox="1">
            <a:spLocks noGrp="1"/>
          </p:cNvSpPr>
          <p:nvPr>
            <p:ph type="dt" idx="10"/>
          </p:nvPr>
        </p:nvSpPr>
        <p:spPr>
          <a:xfrm>
            <a:off x="609424" y="6245159"/>
            <a:ext cx="2845200" cy="476400"/>
          </a:xfrm>
          <a:prstGeom prst="rect">
            <a:avLst/>
          </a:prstGeom>
          <a:noFill/>
          <a:ln>
            <a:noFill/>
          </a:ln>
        </p:spPr>
        <p:txBody>
          <a:bodyPr spcFirstLastPara="1" wrap="square" lIns="105450" tIns="52725" rIns="105450" bIns="52725" anchor="t" anchorCtr="0">
            <a:noAutofit/>
          </a:bodyPr>
          <a:lstStyle>
            <a:lvl1pPr lvl="0" algn="l">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25" name="Google Shape;25;p4"/>
          <p:cNvSpPr txBox="1">
            <a:spLocks noGrp="1"/>
          </p:cNvSpPr>
          <p:nvPr>
            <p:ph type="ftr" idx="11"/>
          </p:nvPr>
        </p:nvSpPr>
        <p:spPr>
          <a:xfrm>
            <a:off x="4165424" y="6245159"/>
            <a:ext cx="3861200" cy="476400"/>
          </a:xfrm>
          <a:prstGeom prst="rect">
            <a:avLst/>
          </a:prstGeom>
          <a:noFill/>
          <a:ln>
            <a:noFill/>
          </a:ln>
        </p:spPr>
        <p:txBody>
          <a:bodyPr spcFirstLastPara="1" wrap="square" lIns="105450" tIns="52725" rIns="105450" bIns="52725" anchor="t" anchorCtr="0">
            <a:noAutofit/>
          </a:bodyPr>
          <a:lstStyle>
            <a:lvl1pPr lvl="0" algn="ctr">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26" name="Google Shape;26;p4"/>
          <p:cNvSpPr txBox="1">
            <a:spLocks noGrp="1"/>
          </p:cNvSpPr>
          <p:nvPr>
            <p:ph type="sldNum" idx="12"/>
          </p:nvPr>
        </p:nvSpPr>
        <p:spPr>
          <a:xfrm>
            <a:off x="8737424" y="6245159"/>
            <a:ext cx="2845200" cy="476400"/>
          </a:xfrm>
          <a:prstGeom prst="rect">
            <a:avLst/>
          </a:prstGeom>
          <a:noFill/>
          <a:ln>
            <a:noFill/>
          </a:ln>
        </p:spPr>
        <p:txBody>
          <a:bodyPr spcFirstLastPara="1" wrap="square" lIns="105450" tIns="52725" rIns="105450" bIns="52725" anchor="t" anchorCtr="0">
            <a:noAutofit/>
          </a:bodyPr>
          <a:lstStyle>
            <a:lvl1pPr marL="0" marR="0" lvl="0" indent="0" algn="r">
              <a:spcBef>
                <a:spcPts val="0"/>
              </a:spcBef>
              <a:spcAft>
                <a:spcPts val="0"/>
              </a:spcAft>
              <a:buNone/>
              <a:defRPr sz="1600">
                <a:solidFill>
                  <a:schemeClr val="dk1"/>
                </a:solidFill>
                <a:latin typeface="Arial"/>
                <a:ea typeface="Arial"/>
                <a:cs typeface="Arial"/>
                <a:sym typeface="Arial"/>
              </a:defRPr>
            </a:lvl1pPr>
            <a:lvl2pPr marL="0" marR="0" lvl="1" indent="0" algn="r">
              <a:spcBef>
                <a:spcPts val="0"/>
              </a:spcBef>
              <a:spcAft>
                <a:spcPts val="0"/>
              </a:spcAft>
              <a:buNone/>
              <a:defRPr sz="1600">
                <a:solidFill>
                  <a:schemeClr val="dk1"/>
                </a:solidFill>
                <a:latin typeface="Arial"/>
                <a:ea typeface="Arial"/>
                <a:cs typeface="Arial"/>
                <a:sym typeface="Arial"/>
              </a:defRPr>
            </a:lvl2pPr>
            <a:lvl3pPr marL="0" marR="0" lvl="2" indent="0" algn="r">
              <a:spcBef>
                <a:spcPts val="0"/>
              </a:spcBef>
              <a:spcAft>
                <a:spcPts val="0"/>
              </a:spcAft>
              <a:buNone/>
              <a:defRPr sz="1600">
                <a:solidFill>
                  <a:schemeClr val="dk1"/>
                </a:solidFill>
                <a:latin typeface="Arial"/>
                <a:ea typeface="Arial"/>
                <a:cs typeface="Arial"/>
                <a:sym typeface="Arial"/>
              </a:defRPr>
            </a:lvl3pPr>
            <a:lvl4pPr marL="0" marR="0" lvl="3" indent="0" algn="r">
              <a:spcBef>
                <a:spcPts val="0"/>
              </a:spcBef>
              <a:spcAft>
                <a:spcPts val="0"/>
              </a:spcAft>
              <a:buNone/>
              <a:defRPr sz="1600">
                <a:solidFill>
                  <a:schemeClr val="dk1"/>
                </a:solidFill>
                <a:latin typeface="Arial"/>
                <a:ea typeface="Arial"/>
                <a:cs typeface="Arial"/>
                <a:sym typeface="Arial"/>
              </a:defRPr>
            </a:lvl4pPr>
            <a:lvl5pPr marL="0" marR="0" lvl="4" indent="0" algn="r">
              <a:spcBef>
                <a:spcPts val="0"/>
              </a:spcBef>
              <a:spcAft>
                <a:spcPts val="0"/>
              </a:spcAft>
              <a:buNone/>
              <a:defRPr sz="1600">
                <a:solidFill>
                  <a:schemeClr val="dk1"/>
                </a:solidFill>
                <a:latin typeface="Arial"/>
                <a:ea typeface="Arial"/>
                <a:cs typeface="Arial"/>
                <a:sym typeface="Arial"/>
              </a:defRPr>
            </a:lvl5pPr>
            <a:lvl6pPr marL="0" marR="0" lvl="5" indent="0" algn="r">
              <a:spcBef>
                <a:spcPts val="0"/>
              </a:spcBef>
              <a:spcAft>
                <a:spcPts val="0"/>
              </a:spcAft>
              <a:buNone/>
              <a:defRPr sz="1600">
                <a:solidFill>
                  <a:schemeClr val="dk1"/>
                </a:solidFill>
                <a:latin typeface="Arial"/>
                <a:ea typeface="Arial"/>
                <a:cs typeface="Arial"/>
                <a:sym typeface="Arial"/>
              </a:defRPr>
            </a:lvl6pPr>
            <a:lvl7pPr marL="0" marR="0" lvl="6" indent="0" algn="r">
              <a:spcBef>
                <a:spcPts val="0"/>
              </a:spcBef>
              <a:spcAft>
                <a:spcPts val="0"/>
              </a:spcAft>
              <a:buNone/>
              <a:defRPr sz="1600">
                <a:solidFill>
                  <a:schemeClr val="dk1"/>
                </a:solidFill>
                <a:latin typeface="Arial"/>
                <a:ea typeface="Arial"/>
                <a:cs typeface="Arial"/>
                <a:sym typeface="Arial"/>
              </a:defRPr>
            </a:lvl7pPr>
            <a:lvl8pPr marL="0" marR="0" lvl="7" indent="0" algn="r">
              <a:spcBef>
                <a:spcPts val="0"/>
              </a:spcBef>
              <a:spcAft>
                <a:spcPts val="0"/>
              </a:spcAft>
              <a:buNone/>
              <a:defRPr sz="1600">
                <a:solidFill>
                  <a:schemeClr val="dk1"/>
                </a:solidFill>
                <a:latin typeface="Arial"/>
                <a:ea typeface="Arial"/>
                <a:cs typeface="Arial"/>
                <a:sym typeface="Arial"/>
              </a:defRPr>
            </a:lvl8pPr>
            <a:lvl9pPr marL="0" marR="0" lvl="8" indent="0" algn="r">
              <a:spcBef>
                <a:spcPts val="0"/>
              </a:spcBef>
              <a:spcAft>
                <a:spcPts val="0"/>
              </a:spcAft>
              <a:buNone/>
              <a:defRPr sz="1600">
                <a:solidFill>
                  <a:schemeClr val="dk1"/>
                </a:solidFill>
                <a:latin typeface="Arial"/>
                <a:ea typeface="Arial"/>
                <a:cs typeface="Arial"/>
                <a:sym typeface="Arial"/>
              </a:defRPr>
            </a:lvl9pPr>
          </a:lstStyle>
          <a:p>
            <a:fld id="{00000000-1234-1234-1234-12341234123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963084" y="4406967"/>
            <a:ext cx="10363200" cy="1362000"/>
          </a:xfrm>
          <a:prstGeom prst="rect">
            <a:avLst/>
          </a:prstGeom>
          <a:noFill/>
          <a:ln>
            <a:noFill/>
          </a:ln>
        </p:spPr>
        <p:txBody>
          <a:bodyPr spcFirstLastPara="1" wrap="square" lIns="105450" tIns="52725" rIns="105450" bIns="52725" anchor="t" anchorCtr="0">
            <a:noAutofit/>
          </a:bodyPr>
          <a:lstStyle>
            <a:lvl1pPr lvl="0" algn="l">
              <a:spcBef>
                <a:spcPts val="0"/>
              </a:spcBef>
              <a:spcAft>
                <a:spcPts val="0"/>
              </a:spcAft>
              <a:buSzPts val="300"/>
              <a:buNone/>
              <a:defRPr sz="933" b="1" cap="none"/>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ctr">
              <a:spcBef>
                <a:spcPts val="0"/>
              </a:spcBef>
              <a:spcAft>
                <a:spcPts val="0"/>
              </a:spcAft>
              <a:buSzPts val="300"/>
              <a:buNone/>
              <a:defRPr/>
            </a:lvl6pPr>
            <a:lvl7pPr lvl="6" algn="ctr">
              <a:spcBef>
                <a:spcPts val="0"/>
              </a:spcBef>
              <a:spcAft>
                <a:spcPts val="0"/>
              </a:spcAft>
              <a:buSzPts val="300"/>
              <a:buNone/>
              <a:defRPr/>
            </a:lvl7pPr>
            <a:lvl8pPr lvl="7" algn="ctr">
              <a:spcBef>
                <a:spcPts val="0"/>
              </a:spcBef>
              <a:spcAft>
                <a:spcPts val="0"/>
              </a:spcAft>
              <a:buSzPts val="300"/>
              <a:buNone/>
              <a:defRPr/>
            </a:lvl8pPr>
            <a:lvl9pPr lvl="8" algn="ctr">
              <a:spcBef>
                <a:spcPts val="0"/>
              </a:spcBef>
              <a:spcAft>
                <a:spcPts val="0"/>
              </a:spcAft>
              <a:buSzPts val="300"/>
              <a:buNone/>
              <a:defRPr/>
            </a:lvl9pPr>
          </a:lstStyle>
          <a:p>
            <a:endParaRPr/>
          </a:p>
        </p:txBody>
      </p:sp>
      <p:sp>
        <p:nvSpPr>
          <p:cNvPr id="29" name="Google Shape;29;p5"/>
          <p:cNvSpPr txBox="1">
            <a:spLocks noGrp="1"/>
          </p:cNvSpPr>
          <p:nvPr>
            <p:ph type="body" idx="1"/>
          </p:nvPr>
        </p:nvSpPr>
        <p:spPr>
          <a:xfrm>
            <a:off x="963084" y="2906779"/>
            <a:ext cx="10363200" cy="1500000"/>
          </a:xfrm>
          <a:prstGeom prst="rect">
            <a:avLst/>
          </a:prstGeom>
          <a:noFill/>
          <a:ln>
            <a:noFill/>
          </a:ln>
        </p:spPr>
        <p:txBody>
          <a:bodyPr spcFirstLastPara="1" wrap="square" lIns="105450" tIns="52725" rIns="105450" bIns="52725" anchor="b" anchorCtr="0">
            <a:noAutofit/>
          </a:bodyPr>
          <a:lstStyle>
            <a:lvl1pPr marL="609585" lvl="0" indent="-304792" algn="l">
              <a:spcBef>
                <a:spcPts val="133"/>
              </a:spcBef>
              <a:spcAft>
                <a:spcPts val="0"/>
              </a:spcAft>
              <a:buClr>
                <a:schemeClr val="dk1"/>
              </a:buClr>
              <a:buSzPts val="300"/>
              <a:buFont typeface="Arial"/>
              <a:buNone/>
              <a:defRPr sz="400"/>
            </a:lvl1pPr>
            <a:lvl2pPr marL="1219170" lvl="1" indent="-304792" algn="l">
              <a:spcBef>
                <a:spcPts val="133"/>
              </a:spcBef>
              <a:spcAft>
                <a:spcPts val="0"/>
              </a:spcAft>
              <a:buClr>
                <a:schemeClr val="dk1"/>
              </a:buClr>
              <a:buSzPts val="300"/>
              <a:buFont typeface="Arial"/>
              <a:buNone/>
              <a:defRPr sz="400"/>
            </a:lvl2pPr>
            <a:lvl3pPr marL="1828754" lvl="2" indent="-304792" algn="l">
              <a:spcBef>
                <a:spcPts val="133"/>
              </a:spcBef>
              <a:spcAft>
                <a:spcPts val="0"/>
              </a:spcAft>
              <a:buClr>
                <a:schemeClr val="dk1"/>
              </a:buClr>
              <a:buSzPts val="300"/>
              <a:buFont typeface="Arial"/>
              <a:buNone/>
              <a:defRPr sz="400"/>
            </a:lvl3pPr>
            <a:lvl4pPr marL="2438339" lvl="3" indent="-304792" algn="l">
              <a:spcBef>
                <a:spcPts val="0"/>
              </a:spcBef>
              <a:spcAft>
                <a:spcPts val="0"/>
              </a:spcAft>
              <a:buClr>
                <a:schemeClr val="dk1"/>
              </a:buClr>
              <a:buSzPts val="200"/>
              <a:buFont typeface="Arial"/>
              <a:buNone/>
              <a:defRPr sz="267"/>
            </a:lvl4pPr>
            <a:lvl5pPr marL="3047924" lvl="4" indent="-304792" algn="l">
              <a:spcBef>
                <a:spcPts val="0"/>
              </a:spcBef>
              <a:spcAft>
                <a:spcPts val="0"/>
              </a:spcAft>
              <a:buClr>
                <a:schemeClr val="dk1"/>
              </a:buClr>
              <a:buSzPts val="200"/>
              <a:buFont typeface="Arial"/>
              <a:buNone/>
              <a:defRPr sz="267"/>
            </a:lvl5pPr>
            <a:lvl6pPr marL="3657509" lvl="5" indent="-304792" algn="l">
              <a:spcBef>
                <a:spcPts val="0"/>
              </a:spcBef>
              <a:spcAft>
                <a:spcPts val="0"/>
              </a:spcAft>
              <a:buClr>
                <a:schemeClr val="dk1"/>
              </a:buClr>
              <a:buSzPts val="200"/>
              <a:buFont typeface="Arial"/>
              <a:buNone/>
              <a:defRPr sz="267"/>
            </a:lvl6pPr>
            <a:lvl7pPr marL="4267093" lvl="6" indent="-304792" algn="l">
              <a:spcBef>
                <a:spcPts val="0"/>
              </a:spcBef>
              <a:spcAft>
                <a:spcPts val="0"/>
              </a:spcAft>
              <a:buClr>
                <a:schemeClr val="dk1"/>
              </a:buClr>
              <a:buSzPts val="200"/>
              <a:buFont typeface="Arial"/>
              <a:buNone/>
              <a:defRPr sz="267"/>
            </a:lvl7pPr>
            <a:lvl8pPr marL="4876678" lvl="7" indent="-304792" algn="l">
              <a:spcBef>
                <a:spcPts val="0"/>
              </a:spcBef>
              <a:spcAft>
                <a:spcPts val="0"/>
              </a:spcAft>
              <a:buClr>
                <a:schemeClr val="dk1"/>
              </a:buClr>
              <a:buSzPts val="200"/>
              <a:buFont typeface="Arial"/>
              <a:buNone/>
              <a:defRPr sz="267"/>
            </a:lvl8pPr>
            <a:lvl9pPr marL="5486263" lvl="8" indent="-304792" algn="l">
              <a:spcBef>
                <a:spcPts val="0"/>
              </a:spcBef>
              <a:spcAft>
                <a:spcPts val="0"/>
              </a:spcAft>
              <a:buClr>
                <a:schemeClr val="dk1"/>
              </a:buClr>
              <a:buSzPts val="200"/>
              <a:buFont typeface="Arial"/>
              <a:buNone/>
              <a:defRPr sz="267"/>
            </a:lvl9pPr>
          </a:lstStyle>
          <a:p>
            <a:endParaRPr/>
          </a:p>
        </p:txBody>
      </p:sp>
      <p:sp>
        <p:nvSpPr>
          <p:cNvPr id="30" name="Google Shape;30;p5"/>
          <p:cNvSpPr txBox="1">
            <a:spLocks noGrp="1"/>
          </p:cNvSpPr>
          <p:nvPr>
            <p:ph type="dt" idx="10"/>
          </p:nvPr>
        </p:nvSpPr>
        <p:spPr>
          <a:xfrm>
            <a:off x="609424" y="6245159"/>
            <a:ext cx="2845200" cy="476400"/>
          </a:xfrm>
          <a:prstGeom prst="rect">
            <a:avLst/>
          </a:prstGeom>
          <a:noFill/>
          <a:ln>
            <a:noFill/>
          </a:ln>
        </p:spPr>
        <p:txBody>
          <a:bodyPr spcFirstLastPara="1" wrap="square" lIns="105450" tIns="52725" rIns="105450" bIns="52725" anchor="t" anchorCtr="0">
            <a:noAutofit/>
          </a:bodyPr>
          <a:lstStyle>
            <a:lvl1pPr lvl="0" algn="l">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31" name="Google Shape;31;p5"/>
          <p:cNvSpPr txBox="1">
            <a:spLocks noGrp="1"/>
          </p:cNvSpPr>
          <p:nvPr>
            <p:ph type="ftr" idx="11"/>
          </p:nvPr>
        </p:nvSpPr>
        <p:spPr>
          <a:xfrm>
            <a:off x="4165424" y="6245159"/>
            <a:ext cx="3861200" cy="476400"/>
          </a:xfrm>
          <a:prstGeom prst="rect">
            <a:avLst/>
          </a:prstGeom>
          <a:noFill/>
          <a:ln>
            <a:noFill/>
          </a:ln>
        </p:spPr>
        <p:txBody>
          <a:bodyPr spcFirstLastPara="1" wrap="square" lIns="105450" tIns="52725" rIns="105450" bIns="52725" anchor="t" anchorCtr="0">
            <a:noAutofit/>
          </a:bodyPr>
          <a:lstStyle>
            <a:lvl1pPr lvl="0" algn="ctr">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32" name="Google Shape;32;p5"/>
          <p:cNvSpPr txBox="1">
            <a:spLocks noGrp="1"/>
          </p:cNvSpPr>
          <p:nvPr>
            <p:ph type="sldNum" idx="12"/>
          </p:nvPr>
        </p:nvSpPr>
        <p:spPr>
          <a:xfrm>
            <a:off x="8737424" y="6245159"/>
            <a:ext cx="2845200" cy="476400"/>
          </a:xfrm>
          <a:prstGeom prst="rect">
            <a:avLst/>
          </a:prstGeom>
          <a:noFill/>
          <a:ln>
            <a:noFill/>
          </a:ln>
        </p:spPr>
        <p:txBody>
          <a:bodyPr spcFirstLastPara="1" wrap="square" lIns="105450" tIns="52725" rIns="105450" bIns="52725" anchor="t" anchorCtr="0">
            <a:noAutofit/>
          </a:bodyPr>
          <a:lstStyle>
            <a:lvl1pPr marL="0" marR="0" lvl="0" indent="0" algn="r">
              <a:spcBef>
                <a:spcPts val="0"/>
              </a:spcBef>
              <a:spcAft>
                <a:spcPts val="0"/>
              </a:spcAft>
              <a:buNone/>
              <a:defRPr sz="1600">
                <a:solidFill>
                  <a:schemeClr val="dk1"/>
                </a:solidFill>
                <a:latin typeface="Arial"/>
                <a:ea typeface="Arial"/>
                <a:cs typeface="Arial"/>
                <a:sym typeface="Arial"/>
              </a:defRPr>
            </a:lvl1pPr>
            <a:lvl2pPr marL="0" marR="0" lvl="1" indent="0" algn="r">
              <a:spcBef>
                <a:spcPts val="0"/>
              </a:spcBef>
              <a:spcAft>
                <a:spcPts val="0"/>
              </a:spcAft>
              <a:buNone/>
              <a:defRPr sz="1600">
                <a:solidFill>
                  <a:schemeClr val="dk1"/>
                </a:solidFill>
                <a:latin typeface="Arial"/>
                <a:ea typeface="Arial"/>
                <a:cs typeface="Arial"/>
                <a:sym typeface="Arial"/>
              </a:defRPr>
            </a:lvl2pPr>
            <a:lvl3pPr marL="0" marR="0" lvl="2" indent="0" algn="r">
              <a:spcBef>
                <a:spcPts val="0"/>
              </a:spcBef>
              <a:spcAft>
                <a:spcPts val="0"/>
              </a:spcAft>
              <a:buNone/>
              <a:defRPr sz="1600">
                <a:solidFill>
                  <a:schemeClr val="dk1"/>
                </a:solidFill>
                <a:latin typeface="Arial"/>
                <a:ea typeface="Arial"/>
                <a:cs typeface="Arial"/>
                <a:sym typeface="Arial"/>
              </a:defRPr>
            </a:lvl3pPr>
            <a:lvl4pPr marL="0" marR="0" lvl="3" indent="0" algn="r">
              <a:spcBef>
                <a:spcPts val="0"/>
              </a:spcBef>
              <a:spcAft>
                <a:spcPts val="0"/>
              </a:spcAft>
              <a:buNone/>
              <a:defRPr sz="1600">
                <a:solidFill>
                  <a:schemeClr val="dk1"/>
                </a:solidFill>
                <a:latin typeface="Arial"/>
                <a:ea typeface="Arial"/>
                <a:cs typeface="Arial"/>
                <a:sym typeface="Arial"/>
              </a:defRPr>
            </a:lvl4pPr>
            <a:lvl5pPr marL="0" marR="0" lvl="4" indent="0" algn="r">
              <a:spcBef>
                <a:spcPts val="0"/>
              </a:spcBef>
              <a:spcAft>
                <a:spcPts val="0"/>
              </a:spcAft>
              <a:buNone/>
              <a:defRPr sz="1600">
                <a:solidFill>
                  <a:schemeClr val="dk1"/>
                </a:solidFill>
                <a:latin typeface="Arial"/>
                <a:ea typeface="Arial"/>
                <a:cs typeface="Arial"/>
                <a:sym typeface="Arial"/>
              </a:defRPr>
            </a:lvl5pPr>
            <a:lvl6pPr marL="0" marR="0" lvl="5" indent="0" algn="r">
              <a:spcBef>
                <a:spcPts val="0"/>
              </a:spcBef>
              <a:spcAft>
                <a:spcPts val="0"/>
              </a:spcAft>
              <a:buNone/>
              <a:defRPr sz="1600">
                <a:solidFill>
                  <a:schemeClr val="dk1"/>
                </a:solidFill>
                <a:latin typeface="Arial"/>
                <a:ea typeface="Arial"/>
                <a:cs typeface="Arial"/>
                <a:sym typeface="Arial"/>
              </a:defRPr>
            </a:lvl6pPr>
            <a:lvl7pPr marL="0" marR="0" lvl="6" indent="0" algn="r">
              <a:spcBef>
                <a:spcPts val="0"/>
              </a:spcBef>
              <a:spcAft>
                <a:spcPts val="0"/>
              </a:spcAft>
              <a:buNone/>
              <a:defRPr sz="1600">
                <a:solidFill>
                  <a:schemeClr val="dk1"/>
                </a:solidFill>
                <a:latin typeface="Arial"/>
                <a:ea typeface="Arial"/>
                <a:cs typeface="Arial"/>
                <a:sym typeface="Arial"/>
              </a:defRPr>
            </a:lvl7pPr>
            <a:lvl8pPr marL="0" marR="0" lvl="7" indent="0" algn="r">
              <a:spcBef>
                <a:spcPts val="0"/>
              </a:spcBef>
              <a:spcAft>
                <a:spcPts val="0"/>
              </a:spcAft>
              <a:buNone/>
              <a:defRPr sz="1600">
                <a:solidFill>
                  <a:schemeClr val="dk1"/>
                </a:solidFill>
                <a:latin typeface="Arial"/>
                <a:ea typeface="Arial"/>
                <a:cs typeface="Arial"/>
                <a:sym typeface="Arial"/>
              </a:defRPr>
            </a:lvl8pPr>
            <a:lvl9pPr marL="0" marR="0" lvl="8" indent="0" algn="r">
              <a:spcBef>
                <a:spcPts val="0"/>
              </a:spcBef>
              <a:spcAft>
                <a:spcPts val="0"/>
              </a:spcAft>
              <a:buNone/>
              <a:defRPr sz="1600">
                <a:solidFill>
                  <a:schemeClr val="dk1"/>
                </a:solidFill>
                <a:latin typeface="Arial"/>
                <a:ea typeface="Arial"/>
                <a:cs typeface="Arial"/>
                <a:sym typeface="Arial"/>
              </a:defRPr>
            </a:lvl9pPr>
          </a:lstStyle>
          <a:p>
            <a:fld id="{00000000-1234-1234-1234-12341234123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609424" y="274505"/>
            <a:ext cx="10973200" cy="1143200"/>
          </a:xfrm>
          <a:prstGeom prst="rect">
            <a:avLst/>
          </a:prstGeom>
          <a:noFill/>
          <a:ln>
            <a:noFill/>
          </a:ln>
        </p:spPr>
        <p:txBody>
          <a:bodyPr spcFirstLastPara="1" wrap="square" lIns="105450" tIns="52725" rIns="105450" bIns="52725" anchor="ctr" anchorCtr="0">
            <a:noAutofit/>
          </a:bodyPr>
          <a:lstStyle>
            <a:lvl1pPr lvl="0" algn="ctr">
              <a:spcBef>
                <a:spcPts val="0"/>
              </a:spcBef>
              <a:spcAft>
                <a:spcPts val="0"/>
              </a:spcAft>
              <a:buSzPts val="300"/>
              <a:buNone/>
              <a:defRPr/>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ctr">
              <a:spcBef>
                <a:spcPts val="0"/>
              </a:spcBef>
              <a:spcAft>
                <a:spcPts val="0"/>
              </a:spcAft>
              <a:buSzPts val="300"/>
              <a:buNone/>
              <a:defRPr/>
            </a:lvl6pPr>
            <a:lvl7pPr lvl="6" algn="ctr">
              <a:spcBef>
                <a:spcPts val="0"/>
              </a:spcBef>
              <a:spcAft>
                <a:spcPts val="0"/>
              </a:spcAft>
              <a:buSzPts val="300"/>
              <a:buNone/>
              <a:defRPr/>
            </a:lvl7pPr>
            <a:lvl8pPr lvl="7" algn="ctr">
              <a:spcBef>
                <a:spcPts val="0"/>
              </a:spcBef>
              <a:spcAft>
                <a:spcPts val="0"/>
              </a:spcAft>
              <a:buSzPts val="300"/>
              <a:buNone/>
              <a:defRPr/>
            </a:lvl8pPr>
            <a:lvl9pPr lvl="8" algn="ctr">
              <a:spcBef>
                <a:spcPts val="0"/>
              </a:spcBef>
              <a:spcAft>
                <a:spcPts val="0"/>
              </a:spcAft>
              <a:buSzPts val="300"/>
              <a:buNone/>
              <a:defRPr/>
            </a:lvl9pPr>
          </a:lstStyle>
          <a:p>
            <a:endParaRPr/>
          </a:p>
        </p:txBody>
      </p:sp>
      <p:sp>
        <p:nvSpPr>
          <p:cNvPr id="35" name="Google Shape;35;p6"/>
          <p:cNvSpPr txBox="1">
            <a:spLocks noGrp="1"/>
          </p:cNvSpPr>
          <p:nvPr>
            <p:ph type="body" idx="1"/>
          </p:nvPr>
        </p:nvSpPr>
        <p:spPr>
          <a:xfrm>
            <a:off x="609424" y="1600068"/>
            <a:ext cx="5465600" cy="4526000"/>
          </a:xfrm>
          <a:prstGeom prst="rect">
            <a:avLst/>
          </a:prstGeom>
          <a:noFill/>
          <a:ln>
            <a:noFill/>
          </a:ln>
        </p:spPr>
        <p:txBody>
          <a:bodyPr spcFirstLastPara="1" wrap="square" lIns="105450" tIns="52725" rIns="105450" bIns="52725" anchor="t" anchorCtr="0">
            <a:noAutofit/>
          </a:bodyPr>
          <a:lstStyle>
            <a:lvl1pPr marL="609585" lvl="0" indent="-347125" algn="l">
              <a:spcBef>
                <a:spcPts val="133"/>
              </a:spcBef>
              <a:spcAft>
                <a:spcPts val="0"/>
              </a:spcAft>
              <a:buClr>
                <a:schemeClr val="dk1"/>
              </a:buClr>
              <a:buSzPts val="500"/>
              <a:buFont typeface="Arial"/>
              <a:buChar char="•"/>
              <a:defRPr sz="667"/>
            </a:lvl1pPr>
            <a:lvl2pPr marL="1219170" lvl="1" indent="-338658" algn="l">
              <a:spcBef>
                <a:spcPts val="133"/>
              </a:spcBef>
              <a:spcAft>
                <a:spcPts val="0"/>
              </a:spcAft>
              <a:buClr>
                <a:schemeClr val="dk1"/>
              </a:buClr>
              <a:buSzPts val="400"/>
              <a:buFont typeface="Arial"/>
              <a:buChar char="–"/>
              <a:defRPr sz="533"/>
            </a:lvl2pPr>
            <a:lvl3pPr marL="1828754" lvl="2" indent="-330192" algn="l">
              <a:spcBef>
                <a:spcPts val="133"/>
              </a:spcBef>
              <a:spcAft>
                <a:spcPts val="0"/>
              </a:spcAft>
              <a:buClr>
                <a:schemeClr val="dk1"/>
              </a:buClr>
              <a:buSzPts val="300"/>
              <a:buFont typeface="Arial"/>
              <a:buChar char="•"/>
              <a:defRPr sz="400"/>
            </a:lvl3pPr>
            <a:lvl4pPr marL="2438339" lvl="3" indent="-330192" algn="l">
              <a:spcBef>
                <a:spcPts val="133"/>
              </a:spcBef>
              <a:spcAft>
                <a:spcPts val="0"/>
              </a:spcAft>
              <a:buClr>
                <a:schemeClr val="dk1"/>
              </a:buClr>
              <a:buSzPts val="300"/>
              <a:buFont typeface="Arial"/>
              <a:buChar char="–"/>
              <a:defRPr sz="400"/>
            </a:lvl4pPr>
            <a:lvl5pPr marL="3047924" lvl="4" indent="-330192" algn="l">
              <a:spcBef>
                <a:spcPts val="133"/>
              </a:spcBef>
              <a:spcAft>
                <a:spcPts val="0"/>
              </a:spcAft>
              <a:buClr>
                <a:schemeClr val="dk1"/>
              </a:buClr>
              <a:buSzPts val="300"/>
              <a:buFont typeface="Arial"/>
              <a:buChar char="»"/>
              <a:defRPr sz="400"/>
            </a:lvl5pPr>
            <a:lvl6pPr marL="3657509" lvl="5" indent="-330192" algn="l">
              <a:spcBef>
                <a:spcPts val="133"/>
              </a:spcBef>
              <a:spcAft>
                <a:spcPts val="0"/>
              </a:spcAft>
              <a:buClr>
                <a:schemeClr val="dk1"/>
              </a:buClr>
              <a:buSzPts val="300"/>
              <a:buFont typeface="Arial"/>
              <a:buChar char="»"/>
              <a:defRPr sz="400"/>
            </a:lvl6pPr>
            <a:lvl7pPr marL="4267093" lvl="6" indent="-330192" algn="l">
              <a:spcBef>
                <a:spcPts val="133"/>
              </a:spcBef>
              <a:spcAft>
                <a:spcPts val="0"/>
              </a:spcAft>
              <a:buClr>
                <a:schemeClr val="dk1"/>
              </a:buClr>
              <a:buSzPts val="300"/>
              <a:buFont typeface="Arial"/>
              <a:buChar char="»"/>
              <a:defRPr sz="400"/>
            </a:lvl7pPr>
            <a:lvl8pPr marL="4876678" lvl="7" indent="-330192" algn="l">
              <a:spcBef>
                <a:spcPts val="133"/>
              </a:spcBef>
              <a:spcAft>
                <a:spcPts val="0"/>
              </a:spcAft>
              <a:buClr>
                <a:schemeClr val="dk1"/>
              </a:buClr>
              <a:buSzPts val="300"/>
              <a:buFont typeface="Arial"/>
              <a:buChar char="»"/>
              <a:defRPr sz="400"/>
            </a:lvl8pPr>
            <a:lvl9pPr marL="5486263" lvl="8" indent="-330192" algn="l">
              <a:spcBef>
                <a:spcPts val="133"/>
              </a:spcBef>
              <a:spcAft>
                <a:spcPts val="0"/>
              </a:spcAft>
              <a:buClr>
                <a:schemeClr val="dk1"/>
              </a:buClr>
              <a:buSzPts val="300"/>
              <a:buFont typeface="Arial"/>
              <a:buChar char="»"/>
              <a:defRPr sz="400"/>
            </a:lvl9pPr>
          </a:lstStyle>
          <a:p>
            <a:endParaRPr/>
          </a:p>
        </p:txBody>
      </p:sp>
      <p:sp>
        <p:nvSpPr>
          <p:cNvPr id="36" name="Google Shape;36;p6"/>
          <p:cNvSpPr txBox="1">
            <a:spLocks noGrp="1"/>
          </p:cNvSpPr>
          <p:nvPr>
            <p:ph type="body" idx="2"/>
          </p:nvPr>
        </p:nvSpPr>
        <p:spPr>
          <a:xfrm>
            <a:off x="6117168" y="1600068"/>
            <a:ext cx="5465600" cy="4526000"/>
          </a:xfrm>
          <a:prstGeom prst="rect">
            <a:avLst/>
          </a:prstGeom>
          <a:noFill/>
          <a:ln>
            <a:noFill/>
          </a:ln>
        </p:spPr>
        <p:txBody>
          <a:bodyPr spcFirstLastPara="1" wrap="square" lIns="105450" tIns="52725" rIns="105450" bIns="52725" anchor="t" anchorCtr="0">
            <a:noAutofit/>
          </a:bodyPr>
          <a:lstStyle>
            <a:lvl1pPr marL="609585" lvl="0" indent="-347125" algn="l">
              <a:spcBef>
                <a:spcPts val="133"/>
              </a:spcBef>
              <a:spcAft>
                <a:spcPts val="0"/>
              </a:spcAft>
              <a:buClr>
                <a:schemeClr val="dk1"/>
              </a:buClr>
              <a:buSzPts val="500"/>
              <a:buFont typeface="Arial"/>
              <a:buChar char="•"/>
              <a:defRPr sz="667"/>
            </a:lvl1pPr>
            <a:lvl2pPr marL="1219170" lvl="1" indent="-338658" algn="l">
              <a:spcBef>
                <a:spcPts val="133"/>
              </a:spcBef>
              <a:spcAft>
                <a:spcPts val="0"/>
              </a:spcAft>
              <a:buClr>
                <a:schemeClr val="dk1"/>
              </a:buClr>
              <a:buSzPts val="400"/>
              <a:buFont typeface="Arial"/>
              <a:buChar char="–"/>
              <a:defRPr sz="533"/>
            </a:lvl2pPr>
            <a:lvl3pPr marL="1828754" lvl="2" indent="-330192" algn="l">
              <a:spcBef>
                <a:spcPts val="133"/>
              </a:spcBef>
              <a:spcAft>
                <a:spcPts val="0"/>
              </a:spcAft>
              <a:buClr>
                <a:schemeClr val="dk1"/>
              </a:buClr>
              <a:buSzPts val="300"/>
              <a:buFont typeface="Arial"/>
              <a:buChar char="•"/>
              <a:defRPr sz="400"/>
            </a:lvl3pPr>
            <a:lvl4pPr marL="2438339" lvl="3" indent="-330192" algn="l">
              <a:spcBef>
                <a:spcPts val="133"/>
              </a:spcBef>
              <a:spcAft>
                <a:spcPts val="0"/>
              </a:spcAft>
              <a:buClr>
                <a:schemeClr val="dk1"/>
              </a:buClr>
              <a:buSzPts val="300"/>
              <a:buFont typeface="Arial"/>
              <a:buChar char="–"/>
              <a:defRPr sz="400"/>
            </a:lvl4pPr>
            <a:lvl5pPr marL="3047924" lvl="4" indent="-330192" algn="l">
              <a:spcBef>
                <a:spcPts val="133"/>
              </a:spcBef>
              <a:spcAft>
                <a:spcPts val="0"/>
              </a:spcAft>
              <a:buClr>
                <a:schemeClr val="dk1"/>
              </a:buClr>
              <a:buSzPts val="300"/>
              <a:buFont typeface="Arial"/>
              <a:buChar char="»"/>
              <a:defRPr sz="400"/>
            </a:lvl5pPr>
            <a:lvl6pPr marL="3657509" lvl="5" indent="-330192" algn="l">
              <a:spcBef>
                <a:spcPts val="133"/>
              </a:spcBef>
              <a:spcAft>
                <a:spcPts val="0"/>
              </a:spcAft>
              <a:buClr>
                <a:schemeClr val="dk1"/>
              </a:buClr>
              <a:buSzPts val="300"/>
              <a:buFont typeface="Arial"/>
              <a:buChar char="»"/>
              <a:defRPr sz="400"/>
            </a:lvl6pPr>
            <a:lvl7pPr marL="4267093" lvl="6" indent="-330192" algn="l">
              <a:spcBef>
                <a:spcPts val="133"/>
              </a:spcBef>
              <a:spcAft>
                <a:spcPts val="0"/>
              </a:spcAft>
              <a:buClr>
                <a:schemeClr val="dk1"/>
              </a:buClr>
              <a:buSzPts val="300"/>
              <a:buFont typeface="Arial"/>
              <a:buChar char="»"/>
              <a:defRPr sz="400"/>
            </a:lvl7pPr>
            <a:lvl8pPr marL="4876678" lvl="7" indent="-330192" algn="l">
              <a:spcBef>
                <a:spcPts val="133"/>
              </a:spcBef>
              <a:spcAft>
                <a:spcPts val="0"/>
              </a:spcAft>
              <a:buClr>
                <a:schemeClr val="dk1"/>
              </a:buClr>
              <a:buSzPts val="300"/>
              <a:buFont typeface="Arial"/>
              <a:buChar char="»"/>
              <a:defRPr sz="400"/>
            </a:lvl8pPr>
            <a:lvl9pPr marL="5486263" lvl="8" indent="-330192" algn="l">
              <a:spcBef>
                <a:spcPts val="133"/>
              </a:spcBef>
              <a:spcAft>
                <a:spcPts val="0"/>
              </a:spcAft>
              <a:buClr>
                <a:schemeClr val="dk1"/>
              </a:buClr>
              <a:buSzPts val="300"/>
              <a:buFont typeface="Arial"/>
              <a:buChar char="»"/>
              <a:defRPr sz="400"/>
            </a:lvl9pPr>
          </a:lstStyle>
          <a:p>
            <a:endParaRPr/>
          </a:p>
        </p:txBody>
      </p:sp>
      <p:sp>
        <p:nvSpPr>
          <p:cNvPr id="37" name="Google Shape;37;p6"/>
          <p:cNvSpPr txBox="1">
            <a:spLocks noGrp="1"/>
          </p:cNvSpPr>
          <p:nvPr>
            <p:ph type="dt" idx="10"/>
          </p:nvPr>
        </p:nvSpPr>
        <p:spPr>
          <a:xfrm>
            <a:off x="609424" y="6245159"/>
            <a:ext cx="2845200" cy="476400"/>
          </a:xfrm>
          <a:prstGeom prst="rect">
            <a:avLst/>
          </a:prstGeom>
          <a:noFill/>
          <a:ln>
            <a:noFill/>
          </a:ln>
        </p:spPr>
        <p:txBody>
          <a:bodyPr spcFirstLastPara="1" wrap="square" lIns="105450" tIns="52725" rIns="105450" bIns="52725" anchor="t" anchorCtr="0">
            <a:noAutofit/>
          </a:bodyPr>
          <a:lstStyle>
            <a:lvl1pPr lvl="0" algn="l">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38" name="Google Shape;38;p6"/>
          <p:cNvSpPr txBox="1">
            <a:spLocks noGrp="1"/>
          </p:cNvSpPr>
          <p:nvPr>
            <p:ph type="ftr" idx="11"/>
          </p:nvPr>
        </p:nvSpPr>
        <p:spPr>
          <a:xfrm>
            <a:off x="4165424" y="6245159"/>
            <a:ext cx="3861200" cy="476400"/>
          </a:xfrm>
          <a:prstGeom prst="rect">
            <a:avLst/>
          </a:prstGeom>
          <a:noFill/>
          <a:ln>
            <a:noFill/>
          </a:ln>
        </p:spPr>
        <p:txBody>
          <a:bodyPr spcFirstLastPara="1" wrap="square" lIns="105450" tIns="52725" rIns="105450" bIns="52725" anchor="t" anchorCtr="0">
            <a:noAutofit/>
          </a:bodyPr>
          <a:lstStyle>
            <a:lvl1pPr lvl="0" algn="ctr">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39" name="Google Shape;39;p6"/>
          <p:cNvSpPr txBox="1">
            <a:spLocks noGrp="1"/>
          </p:cNvSpPr>
          <p:nvPr>
            <p:ph type="sldNum" idx="12"/>
          </p:nvPr>
        </p:nvSpPr>
        <p:spPr>
          <a:xfrm>
            <a:off x="8737424" y="6245159"/>
            <a:ext cx="2845200" cy="476400"/>
          </a:xfrm>
          <a:prstGeom prst="rect">
            <a:avLst/>
          </a:prstGeom>
          <a:noFill/>
          <a:ln>
            <a:noFill/>
          </a:ln>
        </p:spPr>
        <p:txBody>
          <a:bodyPr spcFirstLastPara="1" wrap="square" lIns="105450" tIns="52725" rIns="105450" bIns="52725" anchor="t" anchorCtr="0">
            <a:noAutofit/>
          </a:bodyPr>
          <a:lstStyle>
            <a:lvl1pPr marL="0" marR="0" lvl="0" indent="0" algn="r">
              <a:spcBef>
                <a:spcPts val="0"/>
              </a:spcBef>
              <a:spcAft>
                <a:spcPts val="0"/>
              </a:spcAft>
              <a:buNone/>
              <a:defRPr sz="1600">
                <a:solidFill>
                  <a:schemeClr val="dk1"/>
                </a:solidFill>
                <a:latin typeface="Arial"/>
                <a:ea typeface="Arial"/>
                <a:cs typeface="Arial"/>
                <a:sym typeface="Arial"/>
              </a:defRPr>
            </a:lvl1pPr>
            <a:lvl2pPr marL="0" marR="0" lvl="1" indent="0" algn="r">
              <a:spcBef>
                <a:spcPts val="0"/>
              </a:spcBef>
              <a:spcAft>
                <a:spcPts val="0"/>
              </a:spcAft>
              <a:buNone/>
              <a:defRPr sz="1600">
                <a:solidFill>
                  <a:schemeClr val="dk1"/>
                </a:solidFill>
                <a:latin typeface="Arial"/>
                <a:ea typeface="Arial"/>
                <a:cs typeface="Arial"/>
                <a:sym typeface="Arial"/>
              </a:defRPr>
            </a:lvl2pPr>
            <a:lvl3pPr marL="0" marR="0" lvl="2" indent="0" algn="r">
              <a:spcBef>
                <a:spcPts val="0"/>
              </a:spcBef>
              <a:spcAft>
                <a:spcPts val="0"/>
              </a:spcAft>
              <a:buNone/>
              <a:defRPr sz="1600">
                <a:solidFill>
                  <a:schemeClr val="dk1"/>
                </a:solidFill>
                <a:latin typeface="Arial"/>
                <a:ea typeface="Arial"/>
                <a:cs typeface="Arial"/>
                <a:sym typeface="Arial"/>
              </a:defRPr>
            </a:lvl3pPr>
            <a:lvl4pPr marL="0" marR="0" lvl="3" indent="0" algn="r">
              <a:spcBef>
                <a:spcPts val="0"/>
              </a:spcBef>
              <a:spcAft>
                <a:spcPts val="0"/>
              </a:spcAft>
              <a:buNone/>
              <a:defRPr sz="1600">
                <a:solidFill>
                  <a:schemeClr val="dk1"/>
                </a:solidFill>
                <a:latin typeface="Arial"/>
                <a:ea typeface="Arial"/>
                <a:cs typeface="Arial"/>
                <a:sym typeface="Arial"/>
              </a:defRPr>
            </a:lvl4pPr>
            <a:lvl5pPr marL="0" marR="0" lvl="4" indent="0" algn="r">
              <a:spcBef>
                <a:spcPts val="0"/>
              </a:spcBef>
              <a:spcAft>
                <a:spcPts val="0"/>
              </a:spcAft>
              <a:buNone/>
              <a:defRPr sz="1600">
                <a:solidFill>
                  <a:schemeClr val="dk1"/>
                </a:solidFill>
                <a:latin typeface="Arial"/>
                <a:ea typeface="Arial"/>
                <a:cs typeface="Arial"/>
                <a:sym typeface="Arial"/>
              </a:defRPr>
            </a:lvl5pPr>
            <a:lvl6pPr marL="0" marR="0" lvl="5" indent="0" algn="r">
              <a:spcBef>
                <a:spcPts val="0"/>
              </a:spcBef>
              <a:spcAft>
                <a:spcPts val="0"/>
              </a:spcAft>
              <a:buNone/>
              <a:defRPr sz="1600">
                <a:solidFill>
                  <a:schemeClr val="dk1"/>
                </a:solidFill>
                <a:latin typeface="Arial"/>
                <a:ea typeface="Arial"/>
                <a:cs typeface="Arial"/>
                <a:sym typeface="Arial"/>
              </a:defRPr>
            </a:lvl6pPr>
            <a:lvl7pPr marL="0" marR="0" lvl="6" indent="0" algn="r">
              <a:spcBef>
                <a:spcPts val="0"/>
              </a:spcBef>
              <a:spcAft>
                <a:spcPts val="0"/>
              </a:spcAft>
              <a:buNone/>
              <a:defRPr sz="1600">
                <a:solidFill>
                  <a:schemeClr val="dk1"/>
                </a:solidFill>
                <a:latin typeface="Arial"/>
                <a:ea typeface="Arial"/>
                <a:cs typeface="Arial"/>
                <a:sym typeface="Arial"/>
              </a:defRPr>
            </a:lvl7pPr>
            <a:lvl8pPr marL="0" marR="0" lvl="7" indent="0" algn="r">
              <a:spcBef>
                <a:spcPts val="0"/>
              </a:spcBef>
              <a:spcAft>
                <a:spcPts val="0"/>
              </a:spcAft>
              <a:buNone/>
              <a:defRPr sz="1600">
                <a:solidFill>
                  <a:schemeClr val="dk1"/>
                </a:solidFill>
                <a:latin typeface="Arial"/>
                <a:ea typeface="Arial"/>
                <a:cs typeface="Arial"/>
                <a:sym typeface="Arial"/>
              </a:defRPr>
            </a:lvl8pPr>
            <a:lvl9pPr marL="0" marR="0" lvl="8" indent="0" algn="r">
              <a:spcBef>
                <a:spcPts val="0"/>
              </a:spcBef>
              <a:spcAft>
                <a:spcPts val="0"/>
              </a:spcAft>
              <a:buNone/>
              <a:defRPr sz="1600">
                <a:solidFill>
                  <a:schemeClr val="dk1"/>
                </a:solidFill>
                <a:latin typeface="Arial"/>
                <a:ea typeface="Arial"/>
                <a:cs typeface="Arial"/>
                <a:sym typeface="Arial"/>
              </a:defRPr>
            </a:lvl9pPr>
          </a:lstStyle>
          <a:p>
            <a:fld id="{00000000-1234-1234-1234-12341234123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609424" y="274505"/>
            <a:ext cx="10973200" cy="1143200"/>
          </a:xfrm>
          <a:prstGeom prst="rect">
            <a:avLst/>
          </a:prstGeom>
          <a:noFill/>
          <a:ln>
            <a:noFill/>
          </a:ln>
        </p:spPr>
        <p:txBody>
          <a:bodyPr spcFirstLastPara="1" wrap="square" lIns="105450" tIns="52725" rIns="105450" bIns="52725" anchor="ctr" anchorCtr="0">
            <a:noAutofit/>
          </a:bodyPr>
          <a:lstStyle>
            <a:lvl1pPr lvl="0" algn="ctr">
              <a:spcBef>
                <a:spcPts val="0"/>
              </a:spcBef>
              <a:spcAft>
                <a:spcPts val="0"/>
              </a:spcAft>
              <a:buSzPts val="300"/>
              <a:buNone/>
              <a:defRPr/>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ctr">
              <a:spcBef>
                <a:spcPts val="0"/>
              </a:spcBef>
              <a:spcAft>
                <a:spcPts val="0"/>
              </a:spcAft>
              <a:buSzPts val="300"/>
              <a:buNone/>
              <a:defRPr/>
            </a:lvl6pPr>
            <a:lvl7pPr lvl="6" algn="ctr">
              <a:spcBef>
                <a:spcPts val="0"/>
              </a:spcBef>
              <a:spcAft>
                <a:spcPts val="0"/>
              </a:spcAft>
              <a:buSzPts val="300"/>
              <a:buNone/>
              <a:defRPr/>
            </a:lvl7pPr>
            <a:lvl8pPr lvl="7" algn="ctr">
              <a:spcBef>
                <a:spcPts val="0"/>
              </a:spcBef>
              <a:spcAft>
                <a:spcPts val="0"/>
              </a:spcAft>
              <a:buSzPts val="300"/>
              <a:buNone/>
              <a:defRPr/>
            </a:lvl8pPr>
            <a:lvl9pPr lvl="8" algn="ctr">
              <a:spcBef>
                <a:spcPts val="0"/>
              </a:spcBef>
              <a:spcAft>
                <a:spcPts val="0"/>
              </a:spcAft>
              <a:buSzPts val="300"/>
              <a:buNone/>
              <a:defRPr/>
            </a:lvl9pPr>
          </a:lstStyle>
          <a:p>
            <a:endParaRPr/>
          </a:p>
        </p:txBody>
      </p:sp>
      <p:sp>
        <p:nvSpPr>
          <p:cNvPr id="42" name="Google Shape;42;p7"/>
          <p:cNvSpPr txBox="1">
            <a:spLocks noGrp="1"/>
          </p:cNvSpPr>
          <p:nvPr>
            <p:ph type="body" idx="1"/>
          </p:nvPr>
        </p:nvSpPr>
        <p:spPr>
          <a:xfrm>
            <a:off x="609424" y="1535245"/>
            <a:ext cx="5386800" cy="639600"/>
          </a:xfrm>
          <a:prstGeom prst="rect">
            <a:avLst/>
          </a:prstGeom>
          <a:noFill/>
          <a:ln>
            <a:noFill/>
          </a:ln>
        </p:spPr>
        <p:txBody>
          <a:bodyPr spcFirstLastPara="1" wrap="square" lIns="105450" tIns="52725" rIns="105450" bIns="52725" anchor="b" anchorCtr="0">
            <a:noAutofit/>
          </a:bodyPr>
          <a:lstStyle>
            <a:lvl1pPr marL="609585" lvl="0" indent="-304792" algn="l">
              <a:spcBef>
                <a:spcPts val="133"/>
              </a:spcBef>
              <a:spcAft>
                <a:spcPts val="0"/>
              </a:spcAft>
              <a:buClr>
                <a:schemeClr val="dk1"/>
              </a:buClr>
              <a:buSzPts val="400"/>
              <a:buFont typeface="Arial"/>
              <a:buNone/>
              <a:defRPr sz="533" b="1"/>
            </a:lvl1pPr>
            <a:lvl2pPr marL="1219170" lvl="1" indent="-304792" algn="l">
              <a:spcBef>
                <a:spcPts val="133"/>
              </a:spcBef>
              <a:spcAft>
                <a:spcPts val="0"/>
              </a:spcAft>
              <a:buClr>
                <a:schemeClr val="dk1"/>
              </a:buClr>
              <a:buSzPts val="300"/>
              <a:buFont typeface="Arial"/>
              <a:buNone/>
              <a:defRPr sz="400" b="1"/>
            </a:lvl2pPr>
            <a:lvl3pPr marL="1828754" lvl="2" indent="-304792" algn="l">
              <a:spcBef>
                <a:spcPts val="133"/>
              </a:spcBef>
              <a:spcAft>
                <a:spcPts val="0"/>
              </a:spcAft>
              <a:buClr>
                <a:schemeClr val="dk1"/>
              </a:buClr>
              <a:buSzPts val="300"/>
              <a:buFont typeface="Arial"/>
              <a:buNone/>
              <a:defRPr sz="400" b="1"/>
            </a:lvl3pPr>
            <a:lvl4pPr marL="2438339" lvl="3" indent="-304792" algn="l">
              <a:spcBef>
                <a:spcPts val="133"/>
              </a:spcBef>
              <a:spcAft>
                <a:spcPts val="0"/>
              </a:spcAft>
              <a:buClr>
                <a:schemeClr val="dk1"/>
              </a:buClr>
              <a:buSzPts val="300"/>
              <a:buFont typeface="Arial"/>
              <a:buNone/>
              <a:defRPr sz="400" b="1"/>
            </a:lvl4pPr>
            <a:lvl5pPr marL="3047924" lvl="4" indent="-304792" algn="l">
              <a:spcBef>
                <a:spcPts val="133"/>
              </a:spcBef>
              <a:spcAft>
                <a:spcPts val="0"/>
              </a:spcAft>
              <a:buClr>
                <a:schemeClr val="dk1"/>
              </a:buClr>
              <a:buSzPts val="300"/>
              <a:buFont typeface="Arial"/>
              <a:buNone/>
              <a:defRPr sz="400" b="1"/>
            </a:lvl5pPr>
            <a:lvl6pPr marL="3657509" lvl="5" indent="-304792" algn="l">
              <a:spcBef>
                <a:spcPts val="133"/>
              </a:spcBef>
              <a:spcAft>
                <a:spcPts val="0"/>
              </a:spcAft>
              <a:buClr>
                <a:schemeClr val="dk1"/>
              </a:buClr>
              <a:buSzPts val="300"/>
              <a:buFont typeface="Arial"/>
              <a:buNone/>
              <a:defRPr sz="400" b="1"/>
            </a:lvl6pPr>
            <a:lvl7pPr marL="4267093" lvl="6" indent="-304792" algn="l">
              <a:spcBef>
                <a:spcPts val="133"/>
              </a:spcBef>
              <a:spcAft>
                <a:spcPts val="0"/>
              </a:spcAft>
              <a:buClr>
                <a:schemeClr val="dk1"/>
              </a:buClr>
              <a:buSzPts val="300"/>
              <a:buFont typeface="Arial"/>
              <a:buNone/>
              <a:defRPr sz="400" b="1"/>
            </a:lvl7pPr>
            <a:lvl8pPr marL="4876678" lvl="7" indent="-304792" algn="l">
              <a:spcBef>
                <a:spcPts val="133"/>
              </a:spcBef>
              <a:spcAft>
                <a:spcPts val="0"/>
              </a:spcAft>
              <a:buClr>
                <a:schemeClr val="dk1"/>
              </a:buClr>
              <a:buSzPts val="300"/>
              <a:buFont typeface="Arial"/>
              <a:buNone/>
              <a:defRPr sz="400" b="1"/>
            </a:lvl8pPr>
            <a:lvl9pPr marL="5486263" lvl="8" indent="-304792" algn="l">
              <a:spcBef>
                <a:spcPts val="133"/>
              </a:spcBef>
              <a:spcAft>
                <a:spcPts val="0"/>
              </a:spcAft>
              <a:buClr>
                <a:schemeClr val="dk1"/>
              </a:buClr>
              <a:buSzPts val="300"/>
              <a:buFont typeface="Arial"/>
              <a:buNone/>
              <a:defRPr sz="400" b="1"/>
            </a:lvl9pPr>
          </a:lstStyle>
          <a:p>
            <a:endParaRPr/>
          </a:p>
        </p:txBody>
      </p:sp>
      <p:sp>
        <p:nvSpPr>
          <p:cNvPr id="43" name="Google Shape;43;p7"/>
          <p:cNvSpPr txBox="1">
            <a:spLocks noGrp="1"/>
          </p:cNvSpPr>
          <p:nvPr>
            <p:ph type="body" idx="2"/>
          </p:nvPr>
        </p:nvSpPr>
        <p:spPr>
          <a:xfrm>
            <a:off x="609424" y="2174875"/>
            <a:ext cx="5386800" cy="3951200"/>
          </a:xfrm>
          <a:prstGeom prst="rect">
            <a:avLst/>
          </a:prstGeom>
          <a:noFill/>
          <a:ln>
            <a:noFill/>
          </a:ln>
        </p:spPr>
        <p:txBody>
          <a:bodyPr spcFirstLastPara="1" wrap="square" lIns="105450" tIns="52725" rIns="105450" bIns="52725" anchor="t" anchorCtr="0">
            <a:noAutofit/>
          </a:bodyPr>
          <a:lstStyle>
            <a:lvl1pPr marL="609585" lvl="0" indent="-338658" algn="l">
              <a:spcBef>
                <a:spcPts val="133"/>
              </a:spcBef>
              <a:spcAft>
                <a:spcPts val="0"/>
              </a:spcAft>
              <a:buClr>
                <a:schemeClr val="dk1"/>
              </a:buClr>
              <a:buSzPts val="400"/>
              <a:buFont typeface="Arial"/>
              <a:buChar char="•"/>
              <a:defRPr sz="533"/>
            </a:lvl1pPr>
            <a:lvl2pPr marL="1219170" lvl="1" indent="-330192" algn="l">
              <a:spcBef>
                <a:spcPts val="133"/>
              </a:spcBef>
              <a:spcAft>
                <a:spcPts val="0"/>
              </a:spcAft>
              <a:buClr>
                <a:schemeClr val="dk1"/>
              </a:buClr>
              <a:buSzPts val="300"/>
              <a:buFont typeface="Arial"/>
              <a:buChar char="–"/>
              <a:defRPr sz="400"/>
            </a:lvl2pPr>
            <a:lvl3pPr marL="1828754" lvl="2" indent="-330192" algn="l">
              <a:spcBef>
                <a:spcPts val="133"/>
              </a:spcBef>
              <a:spcAft>
                <a:spcPts val="0"/>
              </a:spcAft>
              <a:buClr>
                <a:schemeClr val="dk1"/>
              </a:buClr>
              <a:buSzPts val="300"/>
              <a:buFont typeface="Arial"/>
              <a:buChar char="•"/>
              <a:defRPr sz="400"/>
            </a:lvl3pPr>
            <a:lvl4pPr marL="2438339" lvl="3" indent="-330192" algn="l">
              <a:spcBef>
                <a:spcPts val="133"/>
              </a:spcBef>
              <a:spcAft>
                <a:spcPts val="0"/>
              </a:spcAft>
              <a:buClr>
                <a:schemeClr val="dk1"/>
              </a:buClr>
              <a:buSzPts val="300"/>
              <a:buFont typeface="Arial"/>
              <a:buChar char="–"/>
              <a:defRPr sz="400"/>
            </a:lvl4pPr>
            <a:lvl5pPr marL="3047924" lvl="4" indent="-330192" algn="l">
              <a:spcBef>
                <a:spcPts val="133"/>
              </a:spcBef>
              <a:spcAft>
                <a:spcPts val="0"/>
              </a:spcAft>
              <a:buClr>
                <a:schemeClr val="dk1"/>
              </a:buClr>
              <a:buSzPts val="300"/>
              <a:buFont typeface="Arial"/>
              <a:buChar char="»"/>
              <a:defRPr sz="400"/>
            </a:lvl5pPr>
            <a:lvl6pPr marL="3657509" lvl="5" indent="-330192" algn="l">
              <a:spcBef>
                <a:spcPts val="133"/>
              </a:spcBef>
              <a:spcAft>
                <a:spcPts val="0"/>
              </a:spcAft>
              <a:buClr>
                <a:schemeClr val="dk1"/>
              </a:buClr>
              <a:buSzPts val="300"/>
              <a:buFont typeface="Arial"/>
              <a:buChar char="»"/>
              <a:defRPr sz="400"/>
            </a:lvl6pPr>
            <a:lvl7pPr marL="4267093" lvl="6" indent="-330192" algn="l">
              <a:spcBef>
                <a:spcPts val="133"/>
              </a:spcBef>
              <a:spcAft>
                <a:spcPts val="0"/>
              </a:spcAft>
              <a:buClr>
                <a:schemeClr val="dk1"/>
              </a:buClr>
              <a:buSzPts val="300"/>
              <a:buFont typeface="Arial"/>
              <a:buChar char="»"/>
              <a:defRPr sz="400"/>
            </a:lvl7pPr>
            <a:lvl8pPr marL="4876678" lvl="7" indent="-330192" algn="l">
              <a:spcBef>
                <a:spcPts val="133"/>
              </a:spcBef>
              <a:spcAft>
                <a:spcPts val="0"/>
              </a:spcAft>
              <a:buClr>
                <a:schemeClr val="dk1"/>
              </a:buClr>
              <a:buSzPts val="300"/>
              <a:buFont typeface="Arial"/>
              <a:buChar char="»"/>
              <a:defRPr sz="400"/>
            </a:lvl8pPr>
            <a:lvl9pPr marL="5486263" lvl="8" indent="-330192" algn="l">
              <a:spcBef>
                <a:spcPts val="133"/>
              </a:spcBef>
              <a:spcAft>
                <a:spcPts val="0"/>
              </a:spcAft>
              <a:buClr>
                <a:schemeClr val="dk1"/>
              </a:buClr>
              <a:buSzPts val="300"/>
              <a:buFont typeface="Arial"/>
              <a:buChar char="»"/>
              <a:defRPr sz="400"/>
            </a:lvl9pPr>
          </a:lstStyle>
          <a:p>
            <a:endParaRPr/>
          </a:p>
        </p:txBody>
      </p:sp>
      <p:sp>
        <p:nvSpPr>
          <p:cNvPr id="44" name="Google Shape;44;p7"/>
          <p:cNvSpPr txBox="1">
            <a:spLocks noGrp="1"/>
          </p:cNvSpPr>
          <p:nvPr>
            <p:ph type="body" idx="3"/>
          </p:nvPr>
        </p:nvSpPr>
        <p:spPr>
          <a:xfrm>
            <a:off x="6193455" y="1535245"/>
            <a:ext cx="5389200" cy="639600"/>
          </a:xfrm>
          <a:prstGeom prst="rect">
            <a:avLst/>
          </a:prstGeom>
          <a:noFill/>
          <a:ln>
            <a:noFill/>
          </a:ln>
        </p:spPr>
        <p:txBody>
          <a:bodyPr spcFirstLastPara="1" wrap="square" lIns="105450" tIns="52725" rIns="105450" bIns="52725" anchor="b" anchorCtr="0">
            <a:noAutofit/>
          </a:bodyPr>
          <a:lstStyle>
            <a:lvl1pPr marL="609585" lvl="0" indent="-304792" algn="l">
              <a:spcBef>
                <a:spcPts val="133"/>
              </a:spcBef>
              <a:spcAft>
                <a:spcPts val="0"/>
              </a:spcAft>
              <a:buClr>
                <a:schemeClr val="dk1"/>
              </a:buClr>
              <a:buSzPts val="400"/>
              <a:buFont typeface="Arial"/>
              <a:buNone/>
              <a:defRPr sz="533" b="1"/>
            </a:lvl1pPr>
            <a:lvl2pPr marL="1219170" lvl="1" indent="-304792" algn="l">
              <a:spcBef>
                <a:spcPts val="133"/>
              </a:spcBef>
              <a:spcAft>
                <a:spcPts val="0"/>
              </a:spcAft>
              <a:buClr>
                <a:schemeClr val="dk1"/>
              </a:buClr>
              <a:buSzPts val="300"/>
              <a:buFont typeface="Arial"/>
              <a:buNone/>
              <a:defRPr sz="400" b="1"/>
            </a:lvl2pPr>
            <a:lvl3pPr marL="1828754" lvl="2" indent="-304792" algn="l">
              <a:spcBef>
                <a:spcPts val="133"/>
              </a:spcBef>
              <a:spcAft>
                <a:spcPts val="0"/>
              </a:spcAft>
              <a:buClr>
                <a:schemeClr val="dk1"/>
              </a:buClr>
              <a:buSzPts val="300"/>
              <a:buFont typeface="Arial"/>
              <a:buNone/>
              <a:defRPr sz="400" b="1"/>
            </a:lvl3pPr>
            <a:lvl4pPr marL="2438339" lvl="3" indent="-304792" algn="l">
              <a:spcBef>
                <a:spcPts val="133"/>
              </a:spcBef>
              <a:spcAft>
                <a:spcPts val="0"/>
              </a:spcAft>
              <a:buClr>
                <a:schemeClr val="dk1"/>
              </a:buClr>
              <a:buSzPts val="300"/>
              <a:buFont typeface="Arial"/>
              <a:buNone/>
              <a:defRPr sz="400" b="1"/>
            </a:lvl4pPr>
            <a:lvl5pPr marL="3047924" lvl="4" indent="-304792" algn="l">
              <a:spcBef>
                <a:spcPts val="133"/>
              </a:spcBef>
              <a:spcAft>
                <a:spcPts val="0"/>
              </a:spcAft>
              <a:buClr>
                <a:schemeClr val="dk1"/>
              </a:buClr>
              <a:buSzPts val="300"/>
              <a:buFont typeface="Arial"/>
              <a:buNone/>
              <a:defRPr sz="400" b="1"/>
            </a:lvl5pPr>
            <a:lvl6pPr marL="3657509" lvl="5" indent="-304792" algn="l">
              <a:spcBef>
                <a:spcPts val="133"/>
              </a:spcBef>
              <a:spcAft>
                <a:spcPts val="0"/>
              </a:spcAft>
              <a:buClr>
                <a:schemeClr val="dk1"/>
              </a:buClr>
              <a:buSzPts val="300"/>
              <a:buFont typeface="Arial"/>
              <a:buNone/>
              <a:defRPr sz="400" b="1"/>
            </a:lvl6pPr>
            <a:lvl7pPr marL="4267093" lvl="6" indent="-304792" algn="l">
              <a:spcBef>
                <a:spcPts val="133"/>
              </a:spcBef>
              <a:spcAft>
                <a:spcPts val="0"/>
              </a:spcAft>
              <a:buClr>
                <a:schemeClr val="dk1"/>
              </a:buClr>
              <a:buSzPts val="300"/>
              <a:buFont typeface="Arial"/>
              <a:buNone/>
              <a:defRPr sz="400" b="1"/>
            </a:lvl7pPr>
            <a:lvl8pPr marL="4876678" lvl="7" indent="-304792" algn="l">
              <a:spcBef>
                <a:spcPts val="133"/>
              </a:spcBef>
              <a:spcAft>
                <a:spcPts val="0"/>
              </a:spcAft>
              <a:buClr>
                <a:schemeClr val="dk1"/>
              </a:buClr>
              <a:buSzPts val="300"/>
              <a:buFont typeface="Arial"/>
              <a:buNone/>
              <a:defRPr sz="400" b="1"/>
            </a:lvl8pPr>
            <a:lvl9pPr marL="5486263" lvl="8" indent="-304792" algn="l">
              <a:spcBef>
                <a:spcPts val="133"/>
              </a:spcBef>
              <a:spcAft>
                <a:spcPts val="0"/>
              </a:spcAft>
              <a:buClr>
                <a:schemeClr val="dk1"/>
              </a:buClr>
              <a:buSzPts val="300"/>
              <a:buFont typeface="Arial"/>
              <a:buNone/>
              <a:defRPr sz="400" b="1"/>
            </a:lvl9pPr>
          </a:lstStyle>
          <a:p>
            <a:endParaRPr/>
          </a:p>
        </p:txBody>
      </p:sp>
      <p:sp>
        <p:nvSpPr>
          <p:cNvPr id="45" name="Google Shape;45;p7"/>
          <p:cNvSpPr txBox="1">
            <a:spLocks noGrp="1"/>
          </p:cNvSpPr>
          <p:nvPr>
            <p:ph type="body" idx="4"/>
          </p:nvPr>
        </p:nvSpPr>
        <p:spPr>
          <a:xfrm>
            <a:off x="6193455" y="2174875"/>
            <a:ext cx="5389200" cy="3951200"/>
          </a:xfrm>
          <a:prstGeom prst="rect">
            <a:avLst/>
          </a:prstGeom>
          <a:noFill/>
          <a:ln>
            <a:noFill/>
          </a:ln>
        </p:spPr>
        <p:txBody>
          <a:bodyPr spcFirstLastPara="1" wrap="square" lIns="105450" tIns="52725" rIns="105450" bIns="52725" anchor="t" anchorCtr="0">
            <a:noAutofit/>
          </a:bodyPr>
          <a:lstStyle>
            <a:lvl1pPr marL="609585" lvl="0" indent="-338658" algn="l">
              <a:spcBef>
                <a:spcPts val="133"/>
              </a:spcBef>
              <a:spcAft>
                <a:spcPts val="0"/>
              </a:spcAft>
              <a:buClr>
                <a:schemeClr val="dk1"/>
              </a:buClr>
              <a:buSzPts val="400"/>
              <a:buFont typeface="Arial"/>
              <a:buChar char="•"/>
              <a:defRPr sz="533"/>
            </a:lvl1pPr>
            <a:lvl2pPr marL="1219170" lvl="1" indent="-330192" algn="l">
              <a:spcBef>
                <a:spcPts val="133"/>
              </a:spcBef>
              <a:spcAft>
                <a:spcPts val="0"/>
              </a:spcAft>
              <a:buClr>
                <a:schemeClr val="dk1"/>
              </a:buClr>
              <a:buSzPts val="300"/>
              <a:buFont typeface="Arial"/>
              <a:buChar char="–"/>
              <a:defRPr sz="400"/>
            </a:lvl2pPr>
            <a:lvl3pPr marL="1828754" lvl="2" indent="-330192" algn="l">
              <a:spcBef>
                <a:spcPts val="133"/>
              </a:spcBef>
              <a:spcAft>
                <a:spcPts val="0"/>
              </a:spcAft>
              <a:buClr>
                <a:schemeClr val="dk1"/>
              </a:buClr>
              <a:buSzPts val="300"/>
              <a:buFont typeface="Arial"/>
              <a:buChar char="•"/>
              <a:defRPr sz="400"/>
            </a:lvl3pPr>
            <a:lvl4pPr marL="2438339" lvl="3" indent="-330192" algn="l">
              <a:spcBef>
                <a:spcPts val="133"/>
              </a:spcBef>
              <a:spcAft>
                <a:spcPts val="0"/>
              </a:spcAft>
              <a:buClr>
                <a:schemeClr val="dk1"/>
              </a:buClr>
              <a:buSzPts val="300"/>
              <a:buFont typeface="Arial"/>
              <a:buChar char="–"/>
              <a:defRPr sz="400"/>
            </a:lvl4pPr>
            <a:lvl5pPr marL="3047924" lvl="4" indent="-330192" algn="l">
              <a:spcBef>
                <a:spcPts val="133"/>
              </a:spcBef>
              <a:spcAft>
                <a:spcPts val="0"/>
              </a:spcAft>
              <a:buClr>
                <a:schemeClr val="dk1"/>
              </a:buClr>
              <a:buSzPts val="300"/>
              <a:buFont typeface="Arial"/>
              <a:buChar char="»"/>
              <a:defRPr sz="400"/>
            </a:lvl5pPr>
            <a:lvl6pPr marL="3657509" lvl="5" indent="-330192" algn="l">
              <a:spcBef>
                <a:spcPts val="133"/>
              </a:spcBef>
              <a:spcAft>
                <a:spcPts val="0"/>
              </a:spcAft>
              <a:buClr>
                <a:schemeClr val="dk1"/>
              </a:buClr>
              <a:buSzPts val="300"/>
              <a:buFont typeface="Arial"/>
              <a:buChar char="»"/>
              <a:defRPr sz="400"/>
            </a:lvl6pPr>
            <a:lvl7pPr marL="4267093" lvl="6" indent="-330192" algn="l">
              <a:spcBef>
                <a:spcPts val="133"/>
              </a:spcBef>
              <a:spcAft>
                <a:spcPts val="0"/>
              </a:spcAft>
              <a:buClr>
                <a:schemeClr val="dk1"/>
              </a:buClr>
              <a:buSzPts val="300"/>
              <a:buFont typeface="Arial"/>
              <a:buChar char="»"/>
              <a:defRPr sz="400"/>
            </a:lvl7pPr>
            <a:lvl8pPr marL="4876678" lvl="7" indent="-330192" algn="l">
              <a:spcBef>
                <a:spcPts val="133"/>
              </a:spcBef>
              <a:spcAft>
                <a:spcPts val="0"/>
              </a:spcAft>
              <a:buClr>
                <a:schemeClr val="dk1"/>
              </a:buClr>
              <a:buSzPts val="300"/>
              <a:buFont typeface="Arial"/>
              <a:buChar char="»"/>
              <a:defRPr sz="400"/>
            </a:lvl8pPr>
            <a:lvl9pPr marL="5486263" lvl="8" indent="-330192" algn="l">
              <a:spcBef>
                <a:spcPts val="133"/>
              </a:spcBef>
              <a:spcAft>
                <a:spcPts val="0"/>
              </a:spcAft>
              <a:buClr>
                <a:schemeClr val="dk1"/>
              </a:buClr>
              <a:buSzPts val="300"/>
              <a:buFont typeface="Arial"/>
              <a:buChar char="»"/>
              <a:defRPr sz="400"/>
            </a:lvl9pPr>
          </a:lstStyle>
          <a:p>
            <a:endParaRPr/>
          </a:p>
        </p:txBody>
      </p:sp>
      <p:sp>
        <p:nvSpPr>
          <p:cNvPr id="46" name="Google Shape;46;p7"/>
          <p:cNvSpPr txBox="1">
            <a:spLocks noGrp="1"/>
          </p:cNvSpPr>
          <p:nvPr>
            <p:ph type="dt" idx="10"/>
          </p:nvPr>
        </p:nvSpPr>
        <p:spPr>
          <a:xfrm>
            <a:off x="609424" y="6245159"/>
            <a:ext cx="2845200" cy="476400"/>
          </a:xfrm>
          <a:prstGeom prst="rect">
            <a:avLst/>
          </a:prstGeom>
          <a:noFill/>
          <a:ln>
            <a:noFill/>
          </a:ln>
        </p:spPr>
        <p:txBody>
          <a:bodyPr spcFirstLastPara="1" wrap="square" lIns="105450" tIns="52725" rIns="105450" bIns="52725" anchor="t" anchorCtr="0">
            <a:noAutofit/>
          </a:bodyPr>
          <a:lstStyle>
            <a:lvl1pPr lvl="0" algn="l">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47" name="Google Shape;47;p7"/>
          <p:cNvSpPr txBox="1">
            <a:spLocks noGrp="1"/>
          </p:cNvSpPr>
          <p:nvPr>
            <p:ph type="ftr" idx="11"/>
          </p:nvPr>
        </p:nvSpPr>
        <p:spPr>
          <a:xfrm>
            <a:off x="4165424" y="6245159"/>
            <a:ext cx="3861200" cy="476400"/>
          </a:xfrm>
          <a:prstGeom prst="rect">
            <a:avLst/>
          </a:prstGeom>
          <a:noFill/>
          <a:ln>
            <a:noFill/>
          </a:ln>
        </p:spPr>
        <p:txBody>
          <a:bodyPr spcFirstLastPara="1" wrap="square" lIns="105450" tIns="52725" rIns="105450" bIns="52725" anchor="t" anchorCtr="0">
            <a:noAutofit/>
          </a:bodyPr>
          <a:lstStyle>
            <a:lvl1pPr lvl="0" algn="ctr">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48" name="Google Shape;48;p7"/>
          <p:cNvSpPr txBox="1">
            <a:spLocks noGrp="1"/>
          </p:cNvSpPr>
          <p:nvPr>
            <p:ph type="sldNum" idx="12"/>
          </p:nvPr>
        </p:nvSpPr>
        <p:spPr>
          <a:xfrm>
            <a:off x="8737424" y="6245159"/>
            <a:ext cx="2845200" cy="476400"/>
          </a:xfrm>
          <a:prstGeom prst="rect">
            <a:avLst/>
          </a:prstGeom>
          <a:noFill/>
          <a:ln>
            <a:noFill/>
          </a:ln>
        </p:spPr>
        <p:txBody>
          <a:bodyPr spcFirstLastPara="1" wrap="square" lIns="105450" tIns="52725" rIns="105450" bIns="52725" anchor="t" anchorCtr="0">
            <a:noAutofit/>
          </a:bodyPr>
          <a:lstStyle>
            <a:lvl1pPr marL="0" marR="0" lvl="0" indent="0" algn="r">
              <a:spcBef>
                <a:spcPts val="0"/>
              </a:spcBef>
              <a:spcAft>
                <a:spcPts val="0"/>
              </a:spcAft>
              <a:buNone/>
              <a:defRPr sz="1600">
                <a:solidFill>
                  <a:schemeClr val="dk1"/>
                </a:solidFill>
                <a:latin typeface="Arial"/>
                <a:ea typeface="Arial"/>
                <a:cs typeface="Arial"/>
                <a:sym typeface="Arial"/>
              </a:defRPr>
            </a:lvl1pPr>
            <a:lvl2pPr marL="0" marR="0" lvl="1" indent="0" algn="r">
              <a:spcBef>
                <a:spcPts val="0"/>
              </a:spcBef>
              <a:spcAft>
                <a:spcPts val="0"/>
              </a:spcAft>
              <a:buNone/>
              <a:defRPr sz="1600">
                <a:solidFill>
                  <a:schemeClr val="dk1"/>
                </a:solidFill>
                <a:latin typeface="Arial"/>
                <a:ea typeface="Arial"/>
                <a:cs typeface="Arial"/>
                <a:sym typeface="Arial"/>
              </a:defRPr>
            </a:lvl2pPr>
            <a:lvl3pPr marL="0" marR="0" lvl="2" indent="0" algn="r">
              <a:spcBef>
                <a:spcPts val="0"/>
              </a:spcBef>
              <a:spcAft>
                <a:spcPts val="0"/>
              </a:spcAft>
              <a:buNone/>
              <a:defRPr sz="1600">
                <a:solidFill>
                  <a:schemeClr val="dk1"/>
                </a:solidFill>
                <a:latin typeface="Arial"/>
                <a:ea typeface="Arial"/>
                <a:cs typeface="Arial"/>
                <a:sym typeface="Arial"/>
              </a:defRPr>
            </a:lvl3pPr>
            <a:lvl4pPr marL="0" marR="0" lvl="3" indent="0" algn="r">
              <a:spcBef>
                <a:spcPts val="0"/>
              </a:spcBef>
              <a:spcAft>
                <a:spcPts val="0"/>
              </a:spcAft>
              <a:buNone/>
              <a:defRPr sz="1600">
                <a:solidFill>
                  <a:schemeClr val="dk1"/>
                </a:solidFill>
                <a:latin typeface="Arial"/>
                <a:ea typeface="Arial"/>
                <a:cs typeface="Arial"/>
                <a:sym typeface="Arial"/>
              </a:defRPr>
            </a:lvl4pPr>
            <a:lvl5pPr marL="0" marR="0" lvl="4" indent="0" algn="r">
              <a:spcBef>
                <a:spcPts val="0"/>
              </a:spcBef>
              <a:spcAft>
                <a:spcPts val="0"/>
              </a:spcAft>
              <a:buNone/>
              <a:defRPr sz="1600">
                <a:solidFill>
                  <a:schemeClr val="dk1"/>
                </a:solidFill>
                <a:latin typeface="Arial"/>
                <a:ea typeface="Arial"/>
                <a:cs typeface="Arial"/>
                <a:sym typeface="Arial"/>
              </a:defRPr>
            </a:lvl5pPr>
            <a:lvl6pPr marL="0" marR="0" lvl="5" indent="0" algn="r">
              <a:spcBef>
                <a:spcPts val="0"/>
              </a:spcBef>
              <a:spcAft>
                <a:spcPts val="0"/>
              </a:spcAft>
              <a:buNone/>
              <a:defRPr sz="1600">
                <a:solidFill>
                  <a:schemeClr val="dk1"/>
                </a:solidFill>
                <a:latin typeface="Arial"/>
                <a:ea typeface="Arial"/>
                <a:cs typeface="Arial"/>
                <a:sym typeface="Arial"/>
              </a:defRPr>
            </a:lvl6pPr>
            <a:lvl7pPr marL="0" marR="0" lvl="6" indent="0" algn="r">
              <a:spcBef>
                <a:spcPts val="0"/>
              </a:spcBef>
              <a:spcAft>
                <a:spcPts val="0"/>
              </a:spcAft>
              <a:buNone/>
              <a:defRPr sz="1600">
                <a:solidFill>
                  <a:schemeClr val="dk1"/>
                </a:solidFill>
                <a:latin typeface="Arial"/>
                <a:ea typeface="Arial"/>
                <a:cs typeface="Arial"/>
                <a:sym typeface="Arial"/>
              </a:defRPr>
            </a:lvl7pPr>
            <a:lvl8pPr marL="0" marR="0" lvl="7" indent="0" algn="r">
              <a:spcBef>
                <a:spcPts val="0"/>
              </a:spcBef>
              <a:spcAft>
                <a:spcPts val="0"/>
              </a:spcAft>
              <a:buNone/>
              <a:defRPr sz="1600">
                <a:solidFill>
                  <a:schemeClr val="dk1"/>
                </a:solidFill>
                <a:latin typeface="Arial"/>
                <a:ea typeface="Arial"/>
                <a:cs typeface="Arial"/>
                <a:sym typeface="Arial"/>
              </a:defRPr>
            </a:lvl8pPr>
            <a:lvl9pPr marL="0" marR="0" lvl="8" indent="0" algn="r">
              <a:spcBef>
                <a:spcPts val="0"/>
              </a:spcBef>
              <a:spcAft>
                <a:spcPts val="0"/>
              </a:spcAft>
              <a:buNone/>
              <a:defRPr sz="1600">
                <a:solidFill>
                  <a:schemeClr val="dk1"/>
                </a:solidFill>
                <a:latin typeface="Arial"/>
                <a:ea typeface="Arial"/>
                <a:cs typeface="Arial"/>
                <a:sym typeface="Arial"/>
              </a:defRPr>
            </a:lvl9pPr>
          </a:lstStyle>
          <a:p>
            <a:fld id="{00000000-1234-1234-1234-12341234123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609424" y="274505"/>
            <a:ext cx="10973200" cy="1143200"/>
          </a:xfrm>
          <a:prstGeom prst="rect">
            <a:avLst/>
          </a:prstGeom>
          <a:noFill/>
          <a:ln>
            <a:noFill/>
          </a:ln>
        </p:spPr>
        <p:txBody>
          <a:bodyPr spcFirstLastPara="1" wrap="square" lIns="105450" tIns="52725" rIns="105450" bIns="52725" anchor="ctr" anchorCtr="0">
            <a:noAutofit/>
          </a:bodyPr>
          <a:lstStyle>
            <a:lvl1pPr lvl="0" algn="ctr">
              <a:spcBef>
                <a:spcPts val="0"/>
              </a:spcBef>
              <a:spcAft>
                <a:spcPts val="0"/>
              </a:spcAft>
              <a:buSzPts val="300"/>
              <a:buNone/>
              <a:defRPr/>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ctr">
              <a:spcBef>
                <a:spcPts val="0"/>
              </a:spcBef>
              <a:spcAft>
                <a:spcPts val="0"/>
              </a:spcAft>
              <a:buSzPts val="300"/>
              <a:buNone/>
              <a:defRPr/>
            </a:lvl6pPr>
            <a:lvl7pPr lvl="6" algn="ctr">
              <a:spcBef>
                <a:spcPts val="0"/>
              </a:spcBef>
              <a:spcAft>
                <a:spcPts val="0"/>
              </a:spcAft>
              <a:buSzPts val="300"/>
              <a:buNone/>
              <a:defRPr/>
            </a:lvl7pPr>
            <a:lvl8pPr lvl="7" algn="ctr">
              <a:spcBef>
                <a:spcPts val="0"/>
              </a:spcBef>
              <a:spcAft>
                <a:spcPts val="0"/>
              </a:spcAft>
              <a:buSzPts val="300"/>
              <a:buNone/>
              <a:defRPr/>
            </a:lvl8pPr>
            <a:lvl9pPr lvl="8" algn="ctr">
              <a:spcBef>
                <a:spcPts val="0"/>
              </a:spcBef>
              <a:spcAft>
                <a:spcPts val="0"/>
              </a:spcAft>
              <a:buSzPts val="300"/>
              <a:buNone/>
              <a:defRPr/>
            </a:lvl9pPr>
          </a:lstStyle>
          <a:p>
            <a:endParaRPr/>
          </a:p>
        </p:txBody>
      </p:sp>
      <p:sp>
        <p:nvSpPr>
          <p:cNvPr id="51" name="Google Shape;51;p8"/>
          <p:cNvSpPr txBox="1">
            <a:spLocks noGrp="1"/>
          </p:cNvSpPr>
          <p:nvPr>
            <p:ph type="dt" idx="10"/>
          </p:nvPr>
        </p:nvSpPr>
        <p:spPr>
          <a:xfrm>
            <a:off x="609424" y="6245159"/>
            <a:ext cx="2845200" cy="476400"/>
          </a:xfrm>
          <a:prstGeom prst="rect">
            <a:avLst/>
          </a:prstGeom>
          <a:noFill/>
          <a:ln>
            <a:noFill/>
          </a:ln>
        </p:spPr>
        <p:txBody>
          <a:bodyPr spcFirstLastPara="1" wrap="square" lIns="105450" tIns="52725" rIns="105450" bIns="52725" anchor="t" anchorCtr="0">
            <a:noAutofit/>
          </a:bodyPr>
          <a:lstStyle>
            <a:lvl1pPr lvl="0" algn="l">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52" name="Google Shape;52;p8"/>
          <p:cNvSpPr txBox="1">
            <a:spLocks noGrp="1"/>
          </p:cNvSpPr>
          <p:nvPr>
            <p:ph type="ftr" idx="11"/>
          </p:nvPr>
        </p:nvSpPr>
        <p:spPr>
          <a:xfrm>
            <a:off x="4165424" y="6245159"/>
            <a:ext cx="3861200" cy="476400"/>
          </a:xfrm>
          <a:prstGeom prst="rect">
            <a:avLst/>
          </a:prstGeom>
          <a:noFill/>
          <a:ln>
            <a:noFill/>
          </a:ln>
        </p:spPr>
        <p:txBody>
          <a:bodyPr spcFirstLastPara="1" wrap="square" lIns="105450" tIns="52725" rIns="105450" bIns="52725" anchor="t" anchorCtr="0">
            <a:noAutofit/>
          </a:bodyPr>
          <a:lstStyle>
            <a:lvl1pPr lvl="0" algn="ctr">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53" name="Google Shape;53;p8"/>
          <p:cNvSpPr txBox="1">
            <a:spLocks noGrp="1"/>
          </p:cNvSpPr>
          <p:nvPr>
            <p:ph type="sldNum" idx="12"/>
          </p:nvPr>
        </p:nvSpPr>
        <p:spPr>
          <a:xfrm>
            <a:off x="8737424" y="6245159"/>
            <a:ext cx="2845200" cy="476400"/>
          </a:xfrm>
          <a:prstGeom prst="rect">
            <a:avLst/>
          </a:prstGeom>
          <a:noFill/>
          <a:ln>
            <a:noFill/>
          </a:ln>
        </p:spPr>
        <p:txBody>
          <a:bodyPr spcFirstLastPara="1" wrap="square" lIns="105450" tIns="52725" rIns="105450" bIns="52725" anchor="t" anchorCtr="0">
            <a:noAutofit/>
          </a:bodyPr>
          <a:lstStyle>
            <a:lvl1pPr marL="0" marR="0" lvl="0" indent="0" algn="r">
              <a:spcBef>
                <a:spcPts val="0"/>
              </a:spcBef>
              <a:spcAft>
                <a:spcPts val="0"/>
              </a:spcAft>
              <a:buNone/>
              <a:defRPr sz="1600">
                <a:solidFill>
                  <a:schemeClr val="dk1"/>
                </a:solidFill>
                <a:latin typeface="Arial"/>
                <a:ea typeface="Arial"/>
                <a:cs typeface="Arial"/>
                <a:sym typeface="Arial"/>
              </a:defRPr>
            </a:lvl1pPr>
            <a:lvl2pPr marL="0" marR="0" lvl="1" indent="0" algn="r">
              <a:spcBef>
                <a:spcPts val="0"/>
              </a:spcBef>
              <a:spcAft>
                <a:spcPts val="0"/>
              </a:spcAft>
              <a:buNone/>
              <a:defRPr sz="1600">
                <a:solidFill>
                  <a:schemeClr val="dk1"/>
                </a:solidFill>
                <a:latin typeface="Arial"/>
                <a:ea typeface="Arial"/>
                <a:cs typeface="Arial"/>
                <a:sym typeface="Arial"/>
              </a:defRPr>
            </a:lvl2pPr>
            <a:lvl3pPr marL="0" marR="0" lvl="2" indent="0" algn="r">
              <a:spcBef>
                <a:spcPts val="0"/>
              </a:spcBef>
              <a:spcAft>
                <a:spcPts val="0"/>
              </a:spcAft>
              <a:buNone/>
              <a:defRPr sz="1600">
                <a:solidFill>
                  <a:schemeClr val="dk1"/>
                </a:solidFill>
                <a:latin typeface="Arial"/>
                <a:ea typeface="Arial"/>
                <a:cs typeface="Arial"/>
                <a:sym typeface="Arial"/>
              </a:defRPr>
            </a:lvl3pPr>
            <a:lvl4pPr marL="0" marR="0" lvl="3" indent="0" algn="r">
              <a:spcBef>
                <a:spcPts val="0"/>
              </a:spcBef>
              <a:spcAft>
                <a:spcPts val="0"/>
              </a:spcAft>
              <a:buNone/>
              <a:defRPr sz="1600">
                <a:solidFill>
                  <a:schemeClr val="dk1"/>
                </a:solidFill>
                <a:latin typeface="Arial"/>
                <a:ea typeface="Arial"/>
                <a:cs typeface="Arial"/>
                <a:sym typeface="Arial"/>
              </a:defRPr>
            </a:lvl4pPr>
            <a:lvl5pPr marL="0" marR="0" lvl="4" indent="0" algn="r">
              <a:spcBef>
                <a:spcPts val="0"/>
              </a:spcBef>
              <a:spcAft>
                <a:spcPts val="0"/>
              </a:spcAft>
              <a:buNone/>
              <a:defRPr sz="1600">
                <a:solidFill>
                  <a:schemeClr val="dk1"/>
                </a:solidFill>
                <a:latin typeface="Arial"/>
                <a:ea typeface="Arial"/>
                <a:cs typeface="Arial"/>
                <a:sym typeface="Arial"/>
              </a:defRPr>
            </a:lvl5pPr>
            <a:lvl6pPr marL="0" marR="0" lvl="5" indent="0" algn="r">
              <a:spcBef>
                <a:spcPts val="0"/>
              </a:spcBef>
              <a:spcAft>
                <a:spcPts val="0"/>
              </a:spcAft>
              <a:buNone/>
              <a:defRPr sz="1600">
                <a:solidFill>
                  <a:schemeClr val="dk1"/>
                </a:solidFill>
                <a:latin typeface="Arial"/>
                <a:ea typeface="Arial"/>
                <a:cs typeface="Arial"/>
                <a:sym typeface="Arial"/>
              </a:defRPr>
            </a:lvl6pPr>
            <a:lvl7pPr marL="0" marR="0" lvl="6" indent="0" algn="r">
              <a:spcBef>
                <a:spcPts val="0"/>
              </a:spcBef>
              <a:spcAft>
                <a:spcPts val="0"/>
              </a:spcAft>
              <a:buNone/>
              <a:defRPr sz="1600">
                <a:solidFill>
                  <a:schemeClr val="dk1"/>
                </a:solidFill>
                <a:latin typeface="Arial"/>
                <a:ea typeface="Arial"/>
                <a:cs typeface="Arial"/>
                <a:sym typeface="Arial"/>
              </a:defRPr>
            </a:lvl7pPr>
            <a:lvl8pPr marL="0" marR="0" lvl="7" indent="0" algn="r">
              <a:spcBef>
                <a:spcPts val="0"/>
              </a:spcBef>
              <a:spcAft>
                <a:spcPts val="0"/>
              </a:spcAft>
              <a:buNone/>
              <a:defRPr sz="1600">
                <a:solidFill>
                  <a:schemeClr val="dk1"/>
                </a:solidFill>
                <a:latin typeface="Arial"/>
                <a:ea typeface="Arial"/>
                <a:cs typeface="Arial"/>
                <a:sym typeface="Arial"/>
              </a:defRPr>
            </a:lvl8pPr>
            <a:lvl9pPr marL="0" marR="0" lvl="8" indent="0" algn="r">
              <a:spcBef>
                <a:spcPts val="0"/>
              </a:spcBef>
              <a:spcAft>
                <a:spcPts val="0"/>
              </a:spcAft>
              <a:buNone/>
              <a:defRPr sz="1600">
                <a:solidFill>
                  <a:schemeClr val="dk1"/>
                </a:solidFill>
                <a:latin typeface="Arial"/>
                <a:ea typeface="Arial"/>
                <a:cs typeface="Arial"/>
                <a:sym typeface="Arial"/>
              </a:defRPr>
            </a:lvl9pPr>
          </a:lstStyle>
          <a:p>
            <a:fld id="{00000000-1234-1234-1234-12341234123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9"/>
          <p:cNvSpPr txBox="1">
            <a:spLocks noGrp="1"/>
          </p:cNvSpPr>
          <p:nvPr>
            <p:ph type="dt" idx="10"/>
          </p:nvPr>
        </p:nvSpPr>
        <p:spPr>
          <a:xfrm>
            <a:off x="609424" y="6245159"/>
            <a:ext cx="2845200" cy="476400"/>
          </a:xfrm>
          <a:prstGeom prst="rect">
            <a:avLst/>
          </a:prstGeom>
          <a:noFill/>
          <a:ln>
            <a:noFill/>
          </a:ln>
        </p:spPr>
        <p:txBody>
          <a:bodyPr spcFirstLastPara="1" wrap="square" lIns="105450" tIns="52725" rIns="105450" bIns="52725" anchor="t" anchorCtr="0">
            <a:noAutofit/>
          </a:bodyPr>
          <a:lstStyle>
            <a:lvl1pPr lvl="0" algn="l">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56" name="Google Shape;56;p9"/>
          <p:cNvSpPr txBox="1">
            <a:spLocks noGrp="1"/>
          </p:cNvSpPr>
          <p:nvPr>
            <p:ph type="ftr" idx="11"/>
          </p:nvPr>
        </p:nvSpPr>
        <p:spPr>
          <a:xfrm>
            <a:off x="4165424" y="6245159"/>
            <a:ext cx="3861200" cy="476400"/>
          </a:xfrm>
          <a:prstGeom prst="rect">
            <a:avLst/>
          </a:prstGeom>
          <a:noFill/>
          <a:ln>
            <a:noFill/>
          </a:ln>
        </p:spPr>
        <p:txBody>
          <a:bodyPr spcFirstLastPara="1" wrap="square" lIns="105450" tIns="52725" rIns="105450" bIns="52725" anchor="t" anchorCtr="0">
            <a:noAutofit/>
          </a:bodyPr>
          <a:lstStyle>
            <a:lvl1pPr lvl="0" algn="ctr">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57" name="Google Shape;57;p9"/>
          <p:cNvSpPr txBox="1">
            <a:spLocks noGrp="1"/>
          </p:cNvSpPr>
          <p:nvPr>
            <p:ph type="sldNum" idx="12"/>
          </p:nvPr>
        </p:nvSpPr>
        <p:spPr>
          <a:xfrm>
            <a:off x="8737424" y="6245159"/>
            <a:ext cx="2845200" cy="476400"/>
          </a:xfrm>
          <a:prstGeom prst="rect">
            <a:avLst/>
          </a:prstGeom>
          <a:noFill/>
          <a:ln>
            <a:noFill/>
          </a:ln>
        </p:spPr>
        <p:txBody>
          <a:bodyPr spcFirstLastPara="1" wrap="square" lIns="105450" tIns="52725" rIns="105450" bIns="52725" anchor="t" anchorCtr="0">
            <a:noAutofit/>
          </a:bodyPr>
          <a:lstStyle>
            <a:lvl1pPr marL="0" marR="0" lvl="0" indent="0" algn="r">
              <a:spcBef>
                <a:spcPts val="0"/>
              </a:spcBef>
              <a:spcAft>
                <a:spcPts val="0"/>
              </a:spcAft>
              <a:buNone/>
              <a:defRPr sz="1600">
                <a:solidFill>
                  <a:schemeClr val="dk1"/>
                </a:solidFill>
                <a:latin typeface="Arial"/>
                <a:ea typeface="Arial"/>
                <a:cs typeface="Arial"/>
                <a:sym typeface="Arial"/>
              </a:defRPr>
            </a:lvl1pPr>
            <a:lvl2pPr marL="0" marR="0" lvl="1" indent="0" algn="r">
              <a:spcBef>
                <a:spcPts val="0"/>
              </a:spcBef>
              <a:spcAft>
                <a:spcPts val="0"/>
              </a:spcAft>
              <a:buNone/>
              <a:defRPr sz="1600">
                <a:solidFill>
                  <a:schemeClr val="dk1"/>
                </a:solidFill>
                <a:latin typeface="Arial"/>
                <a:ea typeface="Arial"/>
                <a:cs typeface="Arial"/>
                <a:sym typeface="Arial"/>
              </a:defRPr>
            </a:lvl2pPr>
            <a:lvl3pPr marL="0" marR="0" lvl="2" indent="0" algn="r">
              <a:spcBef>
                <a:spcPts val="0"/>
              </a:spcBef>
              <a:spcAft>
                <a:spcPts val="0"/>
              </a:spcAft>
              <a:buNone/>
              <a:defRPr sz="1600">
                <a:solidFill>
                  <a:schemeClr val="dk1"/>
                </a:solidFill>
                <a:latin typeface="Arial"/>
                <a:ea typeface="Arial"/>
                <a:cs typeface="Arial"/>
                <a:sym typeface="Arial"/>
              </a:defRPr>
            </a:lvl3pPr>
            <a:lvl4pPr marL="0" marR="0" lvl="3" indent="0" algn="r">
              <a:spcBef>
                <a:spcPts val="0"/>
              </a:spcBef>
              <a:spcAft>
                <a:spcPts val="0"/>
              </a:spcAft>
              <a:buNone/>
              <a:defRPr sz="1600">
                <a:solidFill>
                  <a:schemeClr val="dk1"/>
                </a:solidFill>
                <a:latin typeface="Arial"/>
                <a:ea typeface="Arial"/>
                <a:cs typeface="Arial"/>
                <a:sym typeface="Arial"/>
              </a:defRPr>
            </a:lvl4pPr>
            <a:lvl5pPr marL="0" marR="0" lvl="4" indent="0" algn="r">
              <a:spcBef>
                <a:spcPts val="0"/>
              </a:spcBef>
              <a:spcAft>
                <a:spcPts val="0"/>
              </a:spcAft>
              <a:buNone/>
              <a:defRPr sz="1600">
                <a:solidFill>
                  <a:schemeClr val="dk1"/>
                </a:solidFill>
                <a:latin typeface="Arial"/>
                <a:ea typeface="Arial"/>
                <a:cs typeface="Arial"/>
                <a:sym typeface="Arial"/>
              </a:defRPr>
            </a:lvl5pPr>
            <a:lvl6pPr marL="0" marR="0" lvl="5" indent="0" algn="r">
              <a:spcBef>
                <a:spcPts val="0"/>
              </a:spcBef>
              <a:spcAft>
                <a:spcPts val="0"/>
              </a:spcAft>
              <a:buNone/>
              <a:defRPr sz="1600">
                <a:solidFill>
                  <a:schemeClr val="dk1"/>
                </a:solidFill>
                <a:latin typeface="Arial"/>
                <a:ea typeface="Arial"/>
                <a:cs typeface="Arial"/>
                <a:sym typeface="Arial"/>
              </a:defRPr>
            </a:lvl6pPr>
            <a:lvl7pPr marL="0" marR="0" lvl="6" indent="0" algn="r">
              <a:spcBef>
                <a:spcPts val="0"/>
              </a:spcBef>
              <a:spcAft>
                <a:spcPts val="0"/>
              </a:spcAft>
              <a:buNone/>
              <a:defRPr sz="1600">
                <a:solidFill>
                  <a:schemeClr val="dk1"/>
                </a:solidFill>
                <a:latin typeface="Arial"/>
                <a:ea typeface="Arial"/>
                <a:cs typeface="Arial"/>
                <a:sym typeface="Arial"/>
              </a:defRPr>
            </a:lvl7pPr>
            <a:lvl8pPr marL="0" marR="0" lvl="7" indent="0" algn="r">
              <a:spcBef>
                <a:spcPts val="0"/>
              </a:spcBef>
              <a:spcAft>
                <a:spcPts val="0"/>
              </a:spcAft>
              <a:buNone/>
              <a:defRPr sz="1600">
                <a:solidFill>
                  <a:schemeClr val="dk1"/>
                </a:solidFill>
                <a:latin typeface="Arial"/>
                <a:ea typeface="Arial"/>
                <a:cs typeface="Arial"/>
                <a:sym typeface="Arial"/>
              </a:defRPr>
            </a:lvl8pPr>
            <a:lvl9pPr marL="0" marR="0" lvl="8" indent="0" algn="r">
              <a:spcBef>
                <a:spcPts val="0"/>
              </a:spcBef>
              <a:spcAft>
                <a:spcPts val="0"/>
              </a:spcAft>
              <a:buNone/>
              <a:defRPr sz="1600">
                <a:solidFill>
                  <a:schemeClr val="dk1"/>
                </a:solidFill>
                <a:latin typeface="Arial"/>
                <a:ea typeface="Arial"/>
                <a:cs typeface="Arial"/>
                <a:sym typeface="Arial"/>
              </a:defRPr>
            </a:lvl9pPr>
          </a:lstStyle>
          <a:p>
            <a:fld id="{00000000-1234-1234-1234-12341234123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0"/>
          <p:cNvSpPr txBox="1">
            <a:spLocks noGrp="1"/>
          </p:cNvSpPr>
          <p:nvPr>
            <p:ph type="title"/>
          </p:nvPr>
        </p:nvSpPr>
        <p:spPr>
          <a:xfrm>
            <a:off x="609424" y="273183"/>
            <a:ext cx="4011200" cy="1162000"/>
          </a:xfrm>
          <a:prstGeom prst="rect">
            <a:avLst/>
          </a:prstGeom>
          <a:noFill/>
          <a:ln>
            <a:noFill/>
          </a:ln>
        </p:spPr>
        <p:txBody>
          <a:bodyPr spcFirstLastPara="1" wrap="square" lIns="105450" tIns="52725" rIns="105450" bIns="52725" anchor="b" anchorCtr="0">
            <a:noAutofit/>
          </a:bodyPr>
          <a:lstStyle>
            <a:lvl1pPr lvl="0" algn="l">
              <a:spcBef>
                <a:spcPts val="0"/>
              </a:spcBef>
              <a:spcAft>
                <a:spcPts val="0"/>
              </a:spcAft>
              <a:buSzPts val="300"/>
              <a:buNone/>
              <a:defRPr sz="400" b="1"/>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ctr">
              <a:spcBef>
                <a:spcPts val="0"/>
              </a:spcBef>
              <a:spcAft>
                <a:spcPts val="0"/>
              </a:spcAft>
              <a:buSzPts val="300"/>
              <a:buNone/>
              <a:defRPr/>
            </a:lvl6pPr>
            <a:lvl7pPr lvl="6" algn="ctr">
              <a:spcBef>
                <a:spcPts val="0"/>
              </a:spcBef>
              <a:spcAft>
                <a:spcPts val="0"/>
              </a:spcAft>
              <a:buSzPts val="300"/>
              <a:buNone/>
              <a:defRPr/>
            </a:lvl7pPr>
            <a:lvl8pPr lvl="7" algn="ctr">
              <a:spcBef>
                <a:spcPts val="0"/>
              </a:spcBef>
              <a:spcAft>
                <a:spcPts val="0"/>
              </a:spcAft>
              <a:buSzPts val="300"/>
              <a:buNone/>
              <a:defRPr/>
            </a:lvl8pPr>
            <a:lvl9pPr lvl="8" algn="ctr">
              <a:spcBef>
                <a:spcPts val="0"/>
              </a:spcBef>
              <a:spcAft>
                <a:spcPts val="0"/>
              </a:spcAft>
              <a:buSzPts val="300"/>
              <a:buNone/>
              <a:defRPr/>
            </a:lvl9pPr>
          </a:lstStyle>
          <a:p>
            <a:endParaRPr/>
          </a:p>
        </p:txBody>
      </p:sp>
      <p:sp>
        <p:nvSpPr>
          <p:cNvPr id="60" name="Google Shape;60;p10"/>
          <p:cNvSpPr txBox="1">
            <a:spLocks noGrp="1"/>
          </p:cNvSpPr>
          <p:nvPr>
            <p:ph type="body" idx="1"/>
          </p:nvPr>
        </p:nvSpPr>
        <p:spPr>
          <a:xfrm>
            <a:off x="4766909" y="273183"/>
            <a:ext cx="6815600" cy="5852800"/>
          </a:xfrm>
          <a:prstGeom prst="rect">
            <a:avLst/>
          </a:prstGeom>
          <a:noFill/>
          <a:ln>
            <a:noFill/>
          </a:ln>
        </p:spPr>
        <p:txBody>
          <a:bodyPr spcFirstLastPara="1" wrap="square" lIns="105450" tIns="52725" rIns="105450" bIns="52725" anchor="t" anchorCtr="0">
            <a:noAutofit/>
          </a:bodyPr>
          <a:lstStyle>
            <a:lvl1pPr marL="609585" lvl="0" indent="-347125" algn="l">
              <a:spcBef>
                <a:spcPts val="133"/>
              </a:spcBef>
              <a:spcAft>
                <a:spcPts val="0"/>
              </a:spcAft>
              <a:buClr>
                <a:schemeClr val="dk1"/>
              </a:buClr>
              <a:buSzPts val="500"/>
              <a:buFont typeface="Arial"/>
              <a:buChar char="•"/>
              <a:defRPr sz="667"/>
            </a:lvl1pPr>
            <a:lvl2pPr marL="1219170" lvl="1" indent="-347125" algn="l">
              <a:spcBef>
                <a:spcPts val="133"/>
              </a:spcBef>
              <a:spcAft>
                <a:spcPts val="0"/>
              </a:spcAft>
              <a:buClr>
                <a:schemeClr val="dk1"/>
              </a:buClr>
              <a:buSzPts val="500"/>
              <a:buFont typeface="Arial"/>
              <a:buChar char="–"/>
              <a:defRPr sz="667"/>
            </a:lvl2pPr>
            <a:lvl3pPr marL="1828754" lvl="2" indent="-338658" algn="l">
              <a:spcBef>
                <a:spcPts val="133"/>
              </a:spcBef>
              <a:spcAft>
                <a:spcPts val="0"/>
              </a:spcAft>
              <a:buClr>
                <a:schemeClr val="dk1"/>
              </a:buClr>
              <a:buSzPts val="400"/>
              <a:buFont typeface="Arial"/>
              <a:buChar char="•"/>
              <a:defRPr sz="533"/>
            </a:lvl3pPr>
            <a:lvl4pPr marL="2438339" lvl="3" indent="-330192" algn="l">
              <a:spcBef>
                <a:spcPts val="133"/>
              </a:spcBef>
              <a:spcAft>
                <a:spcPts val="0"/>
              </a:spcAft>
              <a:buClr>
                <a:schemeClr val="dk1"/>
              </a:buClr>
              <a:buSzPts val="300"/>
              <a:buFont typeface="Arial"/>
              <a:buChar char="–"/>
              <a:defRPr sz="400"/>
            </a:lvl4pPr>
            <a:lvl5pPr marL="3047924" lvl="4" indent="-330192" algn="l">
              <a:spcBef>
                <a:spcPts val="133"/>
              </a:spcBef>
              <a:spcAft>
                <a:spcPts val="0"/>
              </a:spcAft>
              <a:buClr>
                <a:schemeClr val="dk1"/>
              </a:buClr>
              <a:buSzPts val="300"/>
              <a:buFont typeface="Arial"/>
              <a:buChar char="»"/>
              <a:defRPr sz="400"/>
            </a:lvl5pPr>
            <a:lvl6pPr marL="3657509" lvl="5" indent="-330192" algn="l">
              <a:spcBef>
                <a:spcPts val="133"/>
              </a:spcBef>
              <a:spcAft>
                <a:spcPts val="0"/>
              </a:spcAft>
              <a:buClr>
                <a:schemeClr val="dk1"/>
              </a:buClr>
              <a:buSzPts val="300"/>
              <a:buFont typeface="Arial"/>
              <a:buChar char="»"/>
              <a:defRPr sz="400"/>
            </a:lvl6pPr>
            <a:lvl7pPr marL="4267093" lvl="6" indent="-330192" algn="l">
              <a:spcBef>
                <a:spcPts val="133"/>
              </a:spcBef>
              <a:spcAft>
                <a:spcPts val="0"/>
              </a:spcAft>
              <a:buClr>
                <a:schemeClr val="dk1"/>
              </a:buClr>
              <a:buSzPts val="300"/>
              <a:buFont typeface="Arial"/>
              <a:buChar char="»"/>
              <a:defRPr sz="400"/>
            </a:lvl7pPr>
            <a:lvl8pPr marL="4876678" lvl="7" indent="-330192" algn="l">
              <a:spcBef>
                <a:spcPts val="133"/>
              </a:spcBef>
              <a:spcAft>
                <a:spcPts val="0"/>
              </a:spcAft>
              <a:buClr>
                <a:schemeClr val="dk1"/>
              </a:buClr>
              <a:buSzPts val="300"/>
              <a:buFont typeface="Arial"/>
              <a:buChar char="»"/>
              <a:defRPr sz="400"/>
            </a:lvl8pPr>
            <a:lvl9pPr marL="5486263" lvl="8" indent="-330192" algn="l">
              <a:spcBef>
                <a:spcPts val="133"/>
              </a:spcBef>
              <a:spcAft>
                <a:spcPts val="0"/>
              </a:spcAft>
              <a:buClr>
                <a:schemeClr val="dk1"/>
              </a:buClr>
              <a:buSzPts val="300"/>
              <a:buFont typeface="Arial"/>
              <a:buChar char="»"/>
              <a:defRPr sz="400"/>
            </a:lvl9pPr>
          </a:lstStyle>
          <a:p>
            <a:endParaRPr/>
          </a:p>
        </p:txBody>
      </p:sp>
      <p:sp>
        <p:nvSpPr>
          <p:cNvPr id="61" name="Google Shape;61;p10"/>
          <p:cNvSpPr txBox="1">
            <a:spLocks noGrp="1"/>
          </p:cNvSpPr>
          <p:nvPr>
            <p:ph type="body" idx="2"/>
          </p:nvPr>
        </p:nvSpPr>
        <p:spPr>
          <a:xfrm>
            <a:off x="609424" y="1435033"/>
            <a:ext cx="4011200" cy="4691200"/>
          </a:xfrm>
          <a:prstGeom prst="rect">
            <a:avLst/>
          </a:prstGeom>
          <a:noFill/>
          <a:ln>
            <a:noFill/>
          </a:ln>
        </p:spPr>
        <p:txBody>
          <a:bodyPr spcFirstLastPara="1" wrap="square" lIns="105450" tIns="52725" rIns="105450" bIns="52725" anchor="t" anchorCtr="0">
            <a:noAutofit/>
          </a:bodyPr>
          <a:lstStyle>
            <a:lvl1pPr marL="609585" lvl="0" indent="-304792" algn="l">
              <a:spcBef>
                <a:spcPts val="0"/>
              </a:spcBef>
              <a:spcAft>
                <a:spcPts val="0"/>
              </a:spcAft>
              <a:buClr>
                <a:schemeClr val="dk1"/>
              </a:buClr>
              <a:buSzPts val="200"/>
              <a:buFont typeface="Arial"/>
              <a:buNone/>
              <a:defRPr sz="267"/>
            </a:lvl1pPr>
            <a:lvl2pPr marL="1219170" lvl="1" indent="-304792" algn="l">
              <a:spcBef>
                <a:spcPts val="0"/>
              </a:spcBef>
              <a:spcAft>
                <a:spcPts val="0"/>
              </a:spcAft>
              <a:buClr>
                <a:schemeClr val="dk1"/>
              </a:buClr>
              <a:buSzPts val="200"/>
              <a:buFont typeface="Arial"/>
              <a:buNone/>
              <a:defRPr sz="267"/>
            </a:lvl2pPr>
            <a:lvl3pPr marL="1828754" lvl="2" indent="-304792" algn="l">
              <a:spcBef>
                <a:spcPts val="0"/>
              </a:spcBef>
              <a:spcAft>
                <a:spcPts val="0"/>
              </a:spcAft>
              <a:buClr>
                <a:schemeClr val="dk1"/>
              </a:buClr>
              <a:buSzPts val="200"/>
              <a:buFont typeface="Arial"/>
              <a:buNone/>
              <a:defRPr sz="267"/>
            </a:lvl3pPr>
            <a:lvl4pPr marL="2438339" lvl="3" indent="-304792" algn="l">
              <a:spcBef>
                <a:spcPts val="0"/>
              </a:spcBef>
              <a:spcAft>
                <a:spcPts val="0"/>
              </a:spcAft>
              <a:buClr>
                <a:schemeClr val="dk1"/>
              </a:buClr>
              <a:buSzPts val="200"/>
              <a:buFont typeface="Arial"/>
              <a:buNone/>
              <a:defRPr sz="267"/>
            </a:lvl4pPr>
            <a:lvl5pPr marL="3047924" lvl="4" indent="-304792" algn="l">
              <a:spcBef>
                <a:spcPts val="0"/>
              </a:spcBef>
              <a:spcAft>
                <a:spcPts val="0"/>
              </a:spcAft>
              <a:buClr>
                <a:schemeClr val="dk1"/>
              </a:buClr>
              <a:buSzPts val="200"/>
              <a:buFont typeface="Arial"/>
              <a:buNone/>
              <a:defRPr sz="267"/>
            </a:lvl5pPr>
            <a:lvl6pPr marL="3657509" lvl="5" indent="-304792" algn="l">
              <a:spcBef>
                <a:spcPts val="0"/>
              </a:spcBef>
              <a:spcAft>
                <a:spcPts val="0"/>
              </a:spcAft>
              <a:buClr>
                <a:schemeClr val="dk1"/>
              </a:buClr>
              <a:buSzPts val="200"/>
              <a:buFont typeface="Arial"/>
              <a:buNone/>
              <a:defRPr sz="267"/>
            </a:lvl6pPr>
            <a:lvl7pPr marL="4267093" lvl="6" indent="-304792" algn="l">
              <a:spcBef>
                <a:spcPts val="0"/>
              </a:spcBef>
              <a:spcAft>
                <a:spcPts val="0"/>
              </a:spcAft>
              <a:buClr>
                <a:schemeClr val="dk1"/>
              </a:buClr>
              <a:buSzPts val="200"/>
              <a:buFont typeface="Arial"/>
              <a:buNone/>
              <a:defRPr sz="267"/>
            </a:lvl7pPr>
            <a:lvl8pPr marL="4876678" lvl="7" indent="-304792" algn="l">
              <a:spcBef>
                <a:spcPts val="0"/>
              </a:spcBef>
              <a:spcAft>
                <a:spcPts val="0"/>
              </a:spcAft>
              <a:buClr>
                <a:schemeClr val="dk1"/>
              </a:buClr>
              <a:buSzPts val="200"/>
              <a:buFont typeface="Arial"/>
              <a:buNone/>
              <a:defRPr sz="267"/>
            </a:lvl8pPr>
            <a:lvl9pPr marL="5486263" lvl="8" indent="-304792" algn="l">
              <a:spcBef>
                <a:spcPts val="0"/>
              </a:spcBef>
              <a:spcAft>
                <a:spcPts val="0"/>
              </a:spcAft>
              <a:buClr>
                <a:schemeClr val="dk1"/>
              </a:buClr>
              <a:buSzPts val="200"/>
              <a:buFont typeface="Arial"/>
              <a:buNone/>
              <a:defRPr sz="267"/>
            </a:lvl9pPr>
          </a:lstStyle>
          <a:p>
            <a:endParaRPr/>
          </a:p>
        </p:txBody>
      </p:sp>
      <p:sp>
        <p:nvSpPr>
          <p:cNvPr id="62" name="Google Shape;62;p10"/>
          <p:cNvSpPr txBox="1">
            <a:spLocks noGrp="1"/>
          </p:cNvSpPr>
          <p:nvPr>
            <p:ph type="dt" idx="10"/>
          </p:nvPr>
        </p:nvSpPr>
        <p:spPr>
          <a:xfrm>
            <a:off x="609424" y="6245159"/>
            <a:ext cx="2845200" cy="476400"/>
          </a:xfrm>
          <a:prstGeom prst="rect">
            <a:avLst/>
          </a:prstGeom>
          <a:noFill/>
          <a:ln>
            <a:noFill/>
          </a:ln>
        </p:spPr>
        <p:txBody>
          <a:bodyPr spcFirstLastPara="1" wrap="square" lIns="105450" tIns="52725" rIns="105450" bIns="52725" anchor="t" anchorCtr="0">
            <a:noAutofit/>
          </a:bodyPr>
          <a:lstStyle>
            <a:lvl1pPr lvl="0" algn="l">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63" name="Google Shape;63;p10"/>
          <p:cNvSpPr txBox="1">
            <a:spLocks noGrp="1"/>
          </p:cNvSpPr>
          <p:nvPr>
            <p:ph type="ftr" idx="11"/>
          </p:nvPr>
        </p:nvSpPr>
        <p:spPr>
          <a:xfrm>
            <a:off x="4165424" y="6245159"/>
            <a:ext cx="3861200" cy="476400"/>
          </a:xfrm>
          <a:prstGeom prst="rect">
            <a:avLst/>
          </a:prstGeom>
          <a:noFill/>
          <a:ln>
            <a:noFill/>
          </a:ln>
        </p:spPr>
        <p:txBody>
          <a:bodyPr spcFirstLastPara="1" wrap="square" lIns="105450" tIns="52725" rIns="105450" bIns="52725" anchor="t" anchorCtr="0">
            <a:noAutofit/>
          </a:bodyPr>
          <a:lstStyle>
            <a:lvl1pPr lvl="0" algn="ctr">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64" name="Google Shape;64;p10"/>
          <p:cNvSpPr txBox="1">
            <a:spLocks noGrp="1"/>
          </p:cNvSpPr>
          <p:nvPr>
            <p:ph type="sldNum" idx="12"/>
          </p:nvPr>
        </p:nvSpPr>
        <p:spPr>
          <a:xfrm>
            <a:off x="8737424" y="6245159"/>
            <a:ext cx="2845200" cy="476400"/>
          </a:xfrm>
          <a:prstGeom prst="rect">
            <a:avLst/>
          </a:prstGeom>
          <a:noFill/>
          <a:ln>
            <a:noFill/>
          </a:ln>
        </p:spPr>
        <p:txBody>
          <a:bodyPr spcFirstLastPara="1" wrap="square" lIns="105450" tIns="52725" rIns="105450" bIns="52725" anchor="t" anchorCtr="0">
            <a:noAutofit/>
          </a:bodyPr>
          <a:lstStyle>
            <a:lvl1pPr marL="0" marR="0" lvl="0" indent="0" algn="r">
              <a:spcBef>
                <a:spcPts val="0"/>
              </a:spcBef>
              <a:spcAft>
                <a:spcPts val="0"/>
              </a:spcAft>
              <a:buNone/>
              <a:defRPr sz="1600">
                <a:solidFill>
                  <a:schemeClr val="dk1"/>
                </a:solidFill>
                <a:latin typeface="Arial"/>
                <a:ea typeface="Arial"/>
                <a:cs typeface="Arial"/>
                <a:sym typeface="Arial"/>
              </a:defRPr>
            </a:lvl1pPr>
            <a:lvl2pPr marL="0" marR="0" lvl="1" indent="0" algn="r">
              <a:spcBef>
                <a:spcPts val="0"/>
              </a:spcBef>
              <a:spcAft>
                <a:spcPts val="0"/>
              </a:spcAft>
              <a:buNone/>
              <a:defRPr sz="1600">
                <a:solidFill>
                  <a:schemeClr val="dk1"/>
                </a:solidFill>
                <a:latin typeface="Arial"/>
                <a:ea typeface="Arial"/>
                <a:cs typeface="Arial"/>
                <a:sym typeface="Arial"/>
              </a:defRPr>
            </a:lvl2pPr>
            <a:lvl3pPr marL="0" marR="0" lvl="2" indent="0" algn="r">
              <a:spcBef>
                <a:spcPts val="0"/>
              </a:spcBef>
              <a:spcAft>
                <a:spcPts val="0"/>
              </a:spcAft>
              <a:buNone/>
              <a:defRPr sz="1600">
                <a:solidFill>
                  <a:schemeClr val="dk1"/>
                </a:solidFill>
                <a:latin typeface="Arial"/>
                <a:ea typeface="Arial"/>
                <a:cs typeface="Arial"/>
                <a:sym typeface="Arial"/>
              </a:defRPr>
            </a:lvl3pPr>
            <a:lvl4pPr marL="0" marR="0" lvl="3" indent="0" algn="r">
              <a:spcBef>
                <a:spcPts val="0"/>
              </a:spcBef>
              <a:spcAft>
                <a:spcPts val="0"/>
              </a:spcAft>
              <a:buNone/>
              <a:defRPr sz="1600">
                <a:solidFill>
                  <a:schemeClr val="dk1"/>
                </a:solidFill>
                <a:latin typeface="Arial"/>
                <a:ea typeface="Arial"/>
                <a:cs typeface="Arial"/>
                <a:sym typeface="Arial"/>
              </a:defRPr>
            </a:lvl4pPr>
            <a:lvl5pPr marL="0" marR="0" lvl="4" indent="0" algn="r">
              <a:spcBef>
                <a:spcPts val="0"/>
              </a:spcBef>
              <a:spcAft>
                <a:spcPts val="0"/>
              </a:spcAft>
              <a:buNone/>
              <a:defRPr sz="1600">
                <a:solidFill>
                  <a:schemeClr val="dk1"/>
                </a:solidFill>
                <a:latin typeface="Arial"/>
                <a:ea typeface="Arial"/>
                <a:cs typeface="Arial"/>
                <a:sym typeface="Arial"/>
              </a:defRPr>
            </a:lvl5pPr>
            <a:lvl6pPr marL="0" marR="0" lvl="5" indent="0" algn="r">
              <a:spcBef>
                <a:spcPts val="0"/>
              </a:spcBef>
              <a:spcAft>
                <a:spcPts val="0"/>
              </a:spcAft>
              <a:buNone/>
              <a:defRPr sz="1600">
                <a:solidFill>
                  <a:schemeClr val="dk1"/>
                </a:solidFill>
                <a:latin typeface="Arial"/>
                <a:ea typeface="Arial"/>
                <a:cs typeface="Arial"/>
                <a:sym typeface="Arial"/>
              </a:defRPr>
            </a:lvl6pPr>
            <a:lvl7pPr marL="0" marR="0" lvl="6" indent="0" algn="r">
              <a:spcBef>
                <a:spcPts val="0"/>
              </a:spcBef>
              <a:spcAft>
                <a:spcPts val="0"/>
              </a:spcAft>
              <a:buNone/>
              <a:defRPr sz="1600">
                <a:solidFill>
                  <a:schemeClr val="dk1"/>
                </a:solidFill>
                <a:latin typeface="Arial"/>
                <a:ea typeface="Arial"/>
                <a:cs typeface="Arial"/>
                <a:sym typeface="Arial"/>
              </a:defRPr>
            </a:lvl7pPr>
            <a:lvl8pPr marL="0" marR="0" lvl="7" indent="0" algn="r">
              <a:spcBef>
                <a:spcPts val="0"/>
              </a:spcBef>
              <a:spcAft>
                <a:spcPts val="0"/>
              </a:spcAft>
              <a:buNone/>
              <a:defRPr sz="1600">
                <a:solidFill>
                  <a:schemeClr val="dk1"/>
                </a:solidFill>
                <a:latin typeface="Arial"/>
                <a:ea typeface="Arial"/>
                <a:cs typeface="Arial"/>
                <a:sym typeface="Arial"/>
              </a:defRPr>
            </a:lvl8pPr>
            <a:lvl9pPr marL="0" marR="0" lvl="8" indent="0" algn="r">
              <a:spcBef>
                <a:spcPts val="0"/>
              </a:spcBef>
              <a:spcAft>
                <a:spcPts val="0"/>
              </a:spcAft>
              <a:buNone/>
              <a:defRPr sz="1600">
                <a:solidFill>
                  <a:schemeClr val="dk1"/>
                </a:solidFill>
                <a:latin typeface="Arial"/>
                <a:ea typeface="Arial"/>
                <a:cs typeface="Arial"/>
                <a:sym typeface="Arial"/>
              </a:defRPr>
            </a:lvl9pPr>
          </a:lstStyle>
          <a:p>
            <a:fld id="{00000000-1234-1234-1234-12341234123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1"/>
          <p:cNvSpPr txBox="1">
            <a:spLocks noGrp="1"/>
          </p:cNvSpPr>
          <p:nvPr>
            <p:ph type="title"/>
          </p:nvPr>
        </p:nvSpPr>
        <p:spPr>
          <a:xfrm>
            <a:off x="2389628" y="4800535"/>
            <a:ext cx="7315200" cy="566800"/>
          </a:xfrm>
          <a:prstGeom prst="rect">
            <a:avLst/>
          </a:prstGeom>
          <a:noFill/>
          <a:ln>
            <a:noFill/>
          </a:ln>
        </p:spPr>
        <p:txBody>
          <a:bodyPr spcFirstLastPara="1" wrap="square" lIns="105450" tIns="52725" rIns="105450" bIns="52725" anchor="b" anchorCtr="0">
            <a:noAutofit/>
          </a:bodyPr>
          <a:lstStyle>
            <a:lvl1pPr lvl="0" algn="l">
              <a:spcBef>
                <a:spcPts val="0"/>
              </a:spcBef>
              <a:spcAft>
                <a:spcPts val="0"/>
              </a:spcAft>
              <a:buSzPts val="300"/>
              <a:buNone/>
              <a:defRPr sz="400" b="1"/>
            </a:lvl1pPr>
            <a:lvl2pPr lvl="1" algn="ctr">
              <a:spcBef>
                <a:spcPts val="0"/>
              </a:spcBef>
              <a:spcAft>
                <a:spcPts val="0"/>
              </a:spcAft>
              <a:buSzPts val="300"/>
              <a:buNone/>
              <a:defRPr/>
            </a:lvl2pPr>
            <a:lvl3pPr lvl="2" algn="ctr">
              <a:spcBef>
                <a:spcPts val="0"/>
              </a:spcBef>
              <a:spcAft>
                <a:spcPts val="0"/>
              </a:spcAft>
              <a:buSzPts val="300"/>
              <a:buNone/>
              <a:defRPr/>
            </a:lvl3pPr>
            <a:lvl4pPr lvl="3" algn="ctr">
              <a:spcBef>
                <a:spcPts val="0"/>
              </a:spcBef>
              <a:spcAft>
                <a:spcPts val="0"/>
              </a:spcAft>
              <a:buSzPts val="300"/>
              <a:buNone/>
              <a:defRPr/>
            </a:lvl4pPr>
            <a:lvl5pPr lvl="4" algn="ctr">
              <a:spcBef>
                <a:spcPts val="0"/>
              </a:spcBef>
              <a:spcAft>
                <a:spcPts val="0"/>
              </a:spcAft>
              <a:buSzPts val="300"/>
              <a:buNone/>
              <a:defRPr/>
            </a:lvl5pPr>
            <a:lvl6pPr lvl="5" algn="ctr">
              <a:spcBef>
                <a:spcPts val="0"/>
              </a:spcBef>
              <a:spcAft>
                <a:spcPts val="0"/>
              </a:spcAft>
              <a:buSzPts val="300"/>
              <a:buNone/>
              <a:defRPr/>
            </a:lvl6pPr>
            <a:lvl7pPr lvl="6" algn="ctr">
              <a:spcBef>
                <a:spcPts val="0"/>
              </a:spcBef>
              <a:spcAft>
                <a:spcPts val="0"/>
              </a:spcAft>
              <a:buSzPts val="300"/>
              <a:buNone/>
              <a:defRPr/>
            </a:lvl7pPr>
            <a:lvl8pPr lvl="7" algn="ctr">
              <a:spcBef>
                <a:spcPts val="0"/>
              </a:spcBef>
              <a:spcAft>
                <a:spcPts val="0"/>
              </a:spcAft>
              <a:buSzPts val="300"/>
              <a:buNone/>
              <a:defRPr/>
            </a:lvl8pPr>
            <a:lvl9pPr lvl="8" algn="ctr">
              <a:spcBef>
                <a:spcPts val="0"/>
              </a:spcBef>
              <a:spcAft>
                <a:spcPts val="0"/>
              </a:spcAft>
              <a:buSzPts val="300"/>
              <a:buNone/>
              <a:defRPr/>
            </a:lvl9pPr>
          </a:lstStyle>
          <a:p>
            <a:endParaRPr/>
          </a:p>
        </p:txBody>
      </p:sp>
      <p:sp>
        <p:nvSpPr>
          <p:cNvPr id="67" name="Google Shape;67;p11"/>
          <p:cNvSpPr>
            <a:spLocks noGrp="1"/>
          </p:cNvSpPr>
          <p:nvPr>
            <p:ph type="pic" idx="2"/>
          </p:nvPr>
        </p:nvSpPr>
        <p:spPr>
          <a:xfrm>
            <a:off x="2389628" y="612841"/>
            <a:ext cx="7315200" cy="4114400"/>
          </a:xfrm>
          <a:prstGeom prst="rect">
            <a:avLst/>
          </a:prstGeom>
          <a:noFill/>
          <a:ln>
            <a:noFill/>
          </a:ln>
        </p:spPr>
      </p:sp>
      <p:sp>
        <p:nvSpPr>
          <p:cNvPr id="68" name="Google Shape;68;p11"/>
          <p:cNvSpPr txBox="1">
            <a:spLocks noGrp="1"/>
          </p:cNvSpPr>
          <p:nvPr>
            <p:ph type="body" idx="1"/>
          </p:nvPr>
        </p:nvSpPr>
        <p:spPr>
          <a:xfrm>
            <a:off x="2389628" y="5367404"/>
            <a:ext cx="7315200" cy="804800"/>
          </a:xfrm>
          <a:prstGeom prst="rect">
            <a:avLst/>
          </a:prstGeom>
          <a:noFill/>
          <a:ln>
            <a:noFill/>
          </a:ln>
        </p:spPr>
        <p:txBody>
          <a:bodyPr spcFirstLastPara="1" wrap="square" lIns="105450" tIns="52725" rIns="105450" bIns="52725" anchor="t" anchorCtr="0">
            <a:noAutofit/>
          </a:bodyPr>
          <a:lstStyle>
            <a:lvl1pPr marL="609585" lvl="0" indent="-304792" algn="l">
              <a:spcBef>
                <a:spcPts val="0"/>
              </a:spcBef>
              <a:spcAft>
                <a:spcPts val="0"/>
              </a:spcAft>
              <a:buClr>
                <a:schemeClr val="dk1"/>
              </a:buClr>
              <a:buSzPts val="200"/>
              <a:buFont typeface="Arial"/>
              <a:buNone/>
              <a:defRPr sz="267"/>
            </a:lvl1pPr>
            <a:lvl2pPr marL="1219170" lvl="1" indent="-304792" algn="l">
              <a:spcBef>
                <a:spcPts val="0"/>
              </a:spcBef>
              <a:spcAft>
                <a:spcPts val="0"/>
              </a:spcAft>
              <a:buClr>
                <a:schemeClr val="dk1"/>
              </a:buClr>
              <a:buSzPts val="200"/>
              <a:buFont typeface="Arial"/>
              <a:buNone/>
              <a:defRPr sz="267"/>
            </a:lvl2pPr>
            <a:lvl3pPr marL="1828754" lvl="2" indent="-304792" algn="l">
              <a:spcBef>
                <a:spcPts val="0"/>
              </a:spcBef>
              <a:spcAft>
                <a:spcPts val="0"/>
              </a:spcAft>
              <a:buClr>
                <a:schemeClr val="dk1"/>
              </a:buClr>
              <a:buSzPts val="200"/>
              <a:buFont typeface="Arial"/>
              <a:buNone/>
              <a:defRPr sz="267"/>
            </a:lvl3pPr>
            <a:lvl4pPr marL="2438339" lvl="3" indent="-304792" algn="l">
              <a:spcBef>
                <a:spcPts val="0"/>
              </a:spcBef>
              <a:spcAft>
                <a:spcPts val="0"/>
              </a:spcAft>
              <a:buClr>
                <a:schemeClr val="dk1"/>
              </a:buClr>
              <a:buSzPts val="200"/>
              <a:buFont typeface="Arial"/>
              <a:buNone/>
              <a:defRPr sz="267"/>
            </a:lvl4pPr>
            <a:lvl5pPr marL="3047924" lvl="4" indent="-304792" algn="l">
              <a:spcBef>
                <a:spcPts val="0"/>
              </a:spcBef>
              <a:spcAft>
                <a:spcPts val="0"/>
              </a:spcAft>
              <a:buClr>
                <a:schemeClr val="dk1"/>
              </a:buClr>
              <a:buSzPts val="200"/>
              <a:buFont typeface="Arial"/>
              <a:buNone/>
              <a:defRPr sz="267"/>
            </a:lvl5pPr>
            <a:lvl6pPr marL="3657509" lvl="5" indent="-304792" algn="l">
              <a:spcBef>
                <a:spcPts val="0"/>
              </a:spcBef>
              <a:spcAft>
                <a:spcPts val="0"/>
              </a:spcAft>
              <a:buClr>
                <a:schemeClr val="dk1"/>
              </a:buClr>
              <a:buSzPts val="200"/>
              <a:buFont typeface="Arial"/>
              <a:buNone/>
              <a:defRPr sz="267"/>
            </a:lvl6pPr>
            <a:lvl7pPr marL="4267093" lvl="6" indent="-304792" algn="l">
              <a:spcBef>
                <a:spcPts val="0"/>
              </a:spcBef>
              <a:spcAft>
                <a:spcPts val="0"/>
              </a:spcAft>
              <a:buClr>
                <a:schemeClr val="dk1"/>
              </a:buClr>
              <a:buSzPts val="200"/>
              <a:buFont typeface="Arial"/>
              <a:buNone/>
              <a:defRPr sz="267"/>
            </a:lvl7pPr>
            <a:lvl8pPr marL="4876678" lvl="7" indent="-304792" algn="l">
              <a:spcBef>
                <a:spcPts val="0"/>
              </a:spcBef>
              <a:spcAft>
                <a:spcPts val="0"/>
              </a:spcAft>
              <a:buClr>
                <a:schemeClr val="dk1"/>
              </a:buClr>
              <a:buSzPts val="200"/>
              <a:buFont typeface="Arial"/>
              <a:buNone/>
              <a:defRPr sz="267"/>
            </a:lvl8pPr>
            <a:lvl9pPr marL="5486263" lvl="8" indent="-304792" algn="l">
              <a:spcBef>
                <a:spcPts val="0"/>
              </a:spcBef>
              <a:spcAft>
                <a:spcPts val="0"/>
              </a:spcAft>
              <a:buClr>
                <a:schemeClr val="dk1"/>
              </a:buClr>
              <a:buSzPts val="200"/>
              <a:buFont typeface="Arial"/>
              <a:buNone/>
              <a:defRPr sz="267"/>
            </a:lvl9pPr>
          </a:lstStyle>
          <a:p>
            <a:endParaRPr/>
          </a:p>
        </p:txBody>
      </p:sp>
      <p:sp>
        <p:nvSpPr>
          <p:cNvPr id="69" name="Google Shape;69;p11"/>
          <p:cNvSpPr txBox="1">
            <a:spLocks noGrp="1"/>
          </p:cNvSpPr>
          <p:nvPr>
            <p:ph type="dt" idx="10"/>
          </p:nvPr>
        </p:nvSpPr>
        <p:spPr>
          <a:xfrm>
            <a:off x="609424" y="6245159"/>
            <a:ext cx="2845200" cy="476400"/>
          </a:xfrm>
          <a:prstGeom prst="rect">
            <a:avLst/>
          </a:prstGeom>
          <a:noFill/>
          <a:ln>
            <a:noFill/>
          </a:ln>
        </p:spPr>
        <p:txBody>
          <a:bodyPr spcFirstLastPara="1" wrap="square" lIns="105450" tIns="52725" rIns="105450" bIns="52725" anchor="t" anchorCtr="0">
            <a:noAutofit/>
          </a:bodyPr>
          <a:lstStyle>
            <a:lvl1pPr lvl="0" algn="l">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70" name="Google Shape;70;p11"/>
          <p:cNvSpPr txBox="1">
            <a:spLocks noGrp="1"/>
          </p:cNvSpPr>
          <p:nvPr>
            <p:ph type="ftr" idx="11"/>
          </p:nvPr>
        </p:nvSpPr>
        <p:spPr>
          <a:xfrm>
            <a:off x="4165424" y="6245159"/>
            <a:ext cx="3861200" cy="476400"/>
          </a:xfrm>
          <a:prstGeom prst="rect">
            <a:avLst/>
          </a:prstGeom>
          <a:noFill/>
          <a:ln>
            <a:noFill/>
          </a:ln>
        </p:spPr>
        <p:txBody>
          <a:bodyPr spcFirstLastPara="1" wrap="square" lIns="105450" tIns="52725" rIns="105450" bIns="52725" anchor="t" anchorCtr="0">
            <a:noAutofit/>
          </a:bodyPr>
          <a:lstStyle>
            <a:lvl1pPr lvl="0" algn="ctr">
              <a:spcBef>
                <a:spcPts val="0"/>
              </a:spcBef>
              <a:spcAft>
                <a:spcPts val="0"/>
              </a:spcAft>
              <a:buSzPts val="300"/>
              <a:buNone/>
              <a:defRPr/>
            </a:lvl1pPr>
            <a:lvl2pPr lvl="1" algn="l">
              <a:spcBef>
                <a:spcPts val="0"/>
              </a:spcBef>
              <a:spcAft>
                <a:spcPts val="0"/>
              </a:spcAft>
              <a:buSzPts val="300"/>
              <a:buNone/>
              <a:defRPr/>
            </a:lvl2pPr>
            <a:lvl3pPr lvl="2" algn="l">
              <a:spcBef>
                <a:spcPts val="0"/>
              </a:spcBef>
              <a:spcAft>
                <a:spcPts val="0"/>
              </a:spcAft>
              <a:buSzPts val="300"/>
              <a:buNone/>
              <a:defRPr/>
            </a:lvl3pPr>
            <a:lvl4pPr lvl="3" algn="l">
              <a:spcBef>
                <a:spcPts val="0"/>
              </a:spcBef>
              <a:spcAft>
                <a:spcPts val="0"/>
              </a:spcAft>
              <a:buSzPts val="300"/>
              <a:buNone/>
              <a:defRPr/>
            </a:lvl4pPr>
            <a:lvl5pPr lvl="4" algn="l">
              <a:spcBef>
                <a:spcPts val="0"/>
              </a:spcBef>
              <a:spcAft>
                <a:spcPts val="0"/>
              </a:spcAft>
              <a:buSzPts val="300"/>
              <a:buNone/>
              <a:defRPr/>
            </a:lvl5pPr>
            <a:lvl6pPr lvl="5" algn="l">
              <a:spcBef>
                <a:spcPts val="0"/>
              </a:spcBef>
              <a:spcAft>
                <a:spcPts val="0"/>
              </a:spcAft>
              <a:buSzPts val="300"/>
              <a:buNone/>
              <a:defRPr/>
            </a:lvl6pPr>
            <a:lvl7pPr lvl="6" algn="l">
              <a:spcBef>
                <a:spcPts val="0"/>
              </a:spcBef>
              <a:spcAft>
                <a:spcPts val="0"/>
              </a:spcAft>
              <a:buSzPts val="300"/>
              <a:buNone/>
              <a:defRPr/>
            </a:lvl7pPr>
            <a:lvl8pPr lvl="7" algn="l">
              <a:spcBef>
                <a:spcPts val="0"/>
              </a:spcBef>
              <a:spcAft>
                <a:spcPts val="0"/>
              </a:spcAft>
              <a:buSzPts val="300"/>
              <a:buNone/>
              <a:defRPr/>
            </a:lvl8pPr>
            <a:lvl9pPr lvl="8" algn="l">
              <a:spcBef>
                <a:spcPts val="0"/>
              </a:spcBef>
              <a:spcAft>
                <a:spcPts val="0"/>
              </a:spcAft>
              <a:buSzPts val="300"/>
              <a:buNone/>
              <a:defRPr/>
            </a:lvl9pPr>
          </a:lstStyle>
          <a:p>
            <a:endParaRPr/>
          </a:p>
        </p:txBody>
      </p:sp>
      <p:sp>
        <p:nvSpPr>
          <p:cNvPr id="71" name="Google Shape;71;p11"/>
          <p:cNvSpPr txBox="1">
            <a:spLocks noGrp="1"/>
          </p:cNvSpPr>
          <p:nvPr>
            <p:ph type="sldNum" idx="12"/>
          </p:nvPr>
        </p:nvSpPr>
        <p:spPr>
          <a:xfrm>
            <a:off x="8737424" y="6245159"/>
            <a:ext cx="2845200" cy="476400"/>
          </a:xfrm>
          <a:prstGeom prst="rect">
            <a:avLst/>
          </a:prstGeom>
          <a:noFill/>
          <a:ln>
            <a:noFill/>
          </a:ln>
        </p:spPr>
        <p:txBody>
          <a:bodyPr spcFirstLastPara="1" wrap="square" lIns="105450" tIns="52725" rIns="105450" bIns="52725" anchor="t" anchorCtr="0">
            <a:noAutofit/>
          </a:bodyPr>
          <a:lstStyle>
            <a:lvl1pPr marL="0" marR="0" lvl="0" indent="0" algn="r">
              <a:spcBef>
                <a:spcPts val="0"/>
              </a:spcBef>
              <a:spcAft>
                <a:spcPts val="0"/>
              </a:spcAft>
              <a:buNone/>
              <a:defRPr sz="1600">
                <a:solidFill>
                  <a:schemeClr val="dk1"/>
                </a:solidFill>
                <a:latin typeface="Arial"/>
                <a:ea typeface="Arial"/>
                <a:cs typeface="Arial"/>
                <a:sym typeface="Arial"/>
              </a:defRPr>
            </a:lvl1pPr>
            <a:lvl2pPr marL="0" marR="0" lvl="1" indent="0" algn="r">
              <a:spcBef>
                <a:spcPts val="0"/>
              </a:spcBef>
              <a:spcAft>
                <a:spcPts val="0"/>
              </a:spcAft>
              <a:buNone/>
              <a:defRPr sz="1600">
                <a:solidFill>
                  <a:schemeClr val="dk1"/>
                </a:solidFill>
                <a:latin typeface="Arial"/>
                <a:ea typeface="Arial"/>
                <a:cs typeface="Arial"/>
                <a:sym typeface="Arial"/>
              </a:defRPr>
            </a:lvl2pPr>
            <a:lvl3pPr marL="0" marR="0" lvl="2" indent="0" algn="r">
              <a:spcBef>
                <a:spcPts val="0"/>
              </a:spcBef>
              <a:spcAft>
                <a:spcPts val="0"/>
              </a:spcAft>
              <a:buNone/>
              <a:defRPr sz="1600">
                <a:solidFill>
                  <a:schemeClr val="dk1"/>
                </a:solidFill>
                <a:latin typeface="Arial"/>
                <a:ea typeface="Arial"/>
                <a:cs typeface="Arial"/>
                <a:sym typeface="Arial"/>
              </a:defRPr>
            </a:lvl3pPr>
            <a:lvl4pPr marL="0" marR="0" lvl="3" indent="0" algn="r">
              <a:spcBef>
                <a:spcPts val="0"/>
              </a:spcBef>
              <a:spcAft>
                <a:spcPts val="0"/>
              </a:spcAft>
              <a:buNone/>
              <a:defRPr sz="1600">
                <a:solidFill>
                  <a:schemeClr val="dk1"/>
                </a:solidFill>
                <a:latin typeface="Arial"/>
                <a:ea typeface="Arial"/>
                <a:cs typeface="Arial"/>
                <a:sym typeface="Arial"/>
              </a:defRPr>
            </a:lvl4pPr>
            <a:lvl5pPr marL="0" marR="0" lvl="4" indent="0" algn="r">
              <a:spcBef>
                <a:spcPts val="0"/>
              </a:spcBef>
              <a:spcAft>
                <a:spcPts val="0"/>
              </a:spcAft>
              <a:buNone/>
              <a:defRPr sz="1600">
                <a:solidFill>
                  <a:schemeClr val="dk1"/>
                </a:solidFill>
                <a:latin typeface="Arial"/>
                <a:ea typeface="Arial"/>
                <a:cs typeface="Arial"/>
                <a:sym typeface="Arial"/>
              </a:defRPr>
            </a:lvl5pPr>
            <a:lvl6pPr marL="0" marR="0" lvl="5" indent="0" algn="r">
              <a:spcBef>
                <a:spcPts val="0"/>
              </a:spcBef>
              <a:spcAft>
                <a:spcPts val="0"/>
              </a:spcAft>
              <a:buNone/>
              <a:defRPr sz="1600">
                <a:solidFill>
                  <a:schemeClr val="dk1"/>
                </a:solidFill>
                <a:latin typeface="Arial"/>
                <a:ea typeface="Arial"/>
                <a:cs typeface="Arial"/>
                <a:sym typeface="Arial"/>
              </a:defRPr>
            </a:lvl6pPr>
            <a:lvl7pPr marL="0" marR="0" lvl="6" indent="0" algn="r">
              <a:spcBef>
                <a:spcPts val="0"/>
              </a:spcBef>
              <a:spcAft>
                <a:spcPts val="0"/>
              </a:spcAft>
              <a:buNone/>
              <a:defRPr sz="1600">
                <a:solidFill>
                  <a:schemeClr val="dk1"/>
                </a:solidFill>
                <a:latin typeface="Arial"/>
                <a:ea typeface="Arial"/>
                <a:cs typeface="Arial"/>
                <a:sym typeface="Arial"/>
              </a:defRPr>
            </a:lvl7pPr>
            <a:lvl8pPr marL="0" marR="0" lvl="7" indent="0" algn="r">
              <a:spcBef>
                <a:spcPts val="0"/>
              </a:spcBef>
              <a:spcAft>
                <a:spcPts val="0"/>
              </a:spcAft>
              <a:buNone/>
              <a:defRPr sz="1600">
                <a:solidFill>
                  <a:schemeClr val="dk1"/>
                </a:solidFill>
                <a:latin typeface="Arial"/>
                <a:ea typeface="Arial"/>
                <a:cs typeface="Arial"/>
                <a:sym typeface="Arial"/>
              </a:defRPr>
            </a:lvl8pPr>
            <a:lvl9pPr marL="0" marR="0" lvl="8" indent="0" algn="r">
              <a:spcBef>
                <a:spcPts val="0"/>
              </a:spcBef>
              <a:spcAft>
                <a:spcPts val="0"/>
              </a:spcAft>
              <a:buNone/>
              <a:defRPr sz="1600">
                <a:solidFill>
                  <a:schemeClr val="dk1"/>
                </a:solidFill>
                <a:latin typeface="Arial"/>
                <a:ea typeface="Arial"/>
                <a:cs typeface="Arial"/>
                <a:sym typeface="Arial"/>
              </a:defRPr>
            </a:lvl9pPr>
          </a:lstStyle>
          <a:p>
            <a:fld id="{00000000-1234-1234-1234-12341234123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609424" y="274505"/>
            <a:ext cx="10973200" cy="1143200"/>
          </a:xfrm>
          <a:prstGeom prst="rect">
            <a:avLst/>
          </a:prstGeom>
          <a:noFill/>
          <a:ln>
            <a:noFill/>
          </a:ln>
        </p:spPr>
        <p:txBody>
          <a:bodyPr spcFirstLastPara="1" wrap="square" lIns="105450" tIns="52725" rIns="105450" bIns="52725" anchor="ctr" anchorCtr="0">
            <a:noAutofit/>
          </a:bodyPr>
          <a:lstStyle>
            <a:lvl1pPr marR="0" lvl="0" algn="ctr" rtl="0">
              <a:spcBef>
                <a:spcPts val="0"/>
              </a:spcBef>
              <a:spcAft>
                <a:spcPts val="0"/>
              </a:spcAft>
              <a:buSzPts val="300"/>
              <a:buNone/>
              <a:defRPr sz="3800" b="0" i="0" u="none" strike="noStrike" cap="none">
                <a:solidFill>
                  <a:schemeClr val="dk2"/>
                </a:solidFill>
                <a:latin typeface="Arial"/>
                <a:ea typeface="Arial"/>
                <a:cs typeface="Arial"/>
                <a:sym typeface="Arial"/>
              </a:defRPr>
            </a:lvl1pPr>
            <a:lvl2pPr marR="0" lvl="1" algn="ctr" rtl="0">
              <a:spcBef>
                <a:spcPts val="0"/>
              </a:spcBef>
              <a:spcAft>
                <a:spcPts val="0"/>
              </a:spcAft>
              <a:buSzPts val="300"/>
              <a:buNone/>
              <a:defRPr sz="3800" b="0" i="0" u="none" strike="noStrike" cap="none">
                <a:solidFill>
                  <a:schemeClr val="dk2"/>
                </a:solidFill>
                <a:latin typeface="Arial"/>
                <a:ea typeface="Arial"/>
                <a:cs typeface="Arial"/>
                <a:sym typeface="Arial"/>
              </a:defRPr>
            </a:lvl2pPr>
            <a:lvl3pPr marR="0" lvl="2" algn="ctr" rtl="0">
              <a:spcBef>
                <a:spcPts val="0"/>
              </a:spcBef>
              <a:spcAft>
                <a:spcPts val="0"/>
              </a:spcAft>
              <a:buSzPts val="300"/>
              <a:buNone/>
              <a:defRPr sz="3800" b="0" i="0" u="none" strike="noStrike" cap="none">
                <a:solidFill>
                  <a:schemeClr val="dk2"/>
                </a:solidFill>
                <a:latin typeface="Arial"/>
                <a:ea typeface="Arial"/>
                <a:cs typeface="Arial"/>
                <a:sym typeface="Arial"/>
              </a:defRPr>
            </a:lvl3pPr>
            <a:lvl4pPr marR="0" lvl="3" algn="ctr" rtl="0">
              <a:spcBef>
                <a:spcPts val="0"/>
              </a:spcBef>
              <a:spcAft>
                <a:spcPts val="0"/>
              </a:spcAft>
              <a:buSzPts val="300"/>
              <a:buNone/>
              <a:defRPr sz="3800" b="0" i="0" u="none" strike="noStrike" cap="none">
                <a:solidFill>
                  <a:schemeClr val="dk2"/>
                </a:solidFill>
                <a:latin typeface="Arial"/>
                <a:ea typeface="Arial"/>
                <a:cs typeface="Arial"/>
                <a:sym typeface="Arial"/>
              </a:defRPr>
            </a:lvl4pPr>
            <a:lvl5pPr marR="0" lvl="4" algn="ctr" rtl="0">
              <a:spcBef>
                <a:spcPts val="0"/>
              </a:spcBef>
              <a:spcAft>
                <a:spcPts val="0"/>
              </a:spcAft>
              <a:buSzPts val="300"/>
              <a:buNone/>
              <a:defRPr sz="3800" b="0" i="0" u="none" strike="noStrike" cap="none">
                <a:solidFill>
                  <a:schemeClr val="dk2"/>
                </a:solidFill>
                <a:latin typeface="Arial"/>
                <a:ea typeface="Arial"/>
                <a:cs typeface="Arial"/>
                <a:sym typeface="Arial"/>
              </a:defRPr>
            </a:lvl5pPr>
            <a:lvl6pPr marR="0" lvl="5" algn="ctr" rtl="0">
              <a:spcBef>
                <a:spcPts val="0"/>
              </a:spcBef>
              <a:spcAft>
                <a:spcPts val="0"/>
              </a:spcAft>
              <a:buSzPts val="300"/>
              <a:buNone/>
              <a:defRPr sz="3800" b="0" i="0" u="none" strike="noStrike" cap="none">
                <a:solidFill>
                  <a:schemeClr val="dk2"/>
                </a:solidFill>
                <a:latin typeface="Arial"/>
                <a:ea typeface="Arial"/>
                <a:cs typeface="Arial"/>
                <a:sym typeface="Arial"/>
              </a:defRPr>
            </a:lvl6pPr>
            <a:lvl7pPr marR="0" lvl="6" algn="ctr" rtl="0">
              <a:spcBef>
                <a:spcPts val="0"/>
              </a:spcBef>
              <a:spcAft>
                <a:spcPts val="0"/>
              </a:spcAft>
              <a:buSzPts val="300"/>
              <a:buNone/>
              <a:defRPr sz="3800" b="0" i="0" u="none" strike="noStrike" cap="none">
                <a:solidFill>
                  <a:schemeClr val="dk2"/>
                </a:solidFill>
                <a:latin typeface="Arial"/>
                <a:ea typeface="Arial"/>
                <a:cs typeface="Arial"/>
                <a:sym typeface="Arial"/>
              </a:defRPr>
            </a:lvl7pPr>
            <a:lvl8pPr marR="0" lvl="7" algn="ctr" rtl="0">
              <a:spcBef>
                <a:spcPts val="0"/>
              </a:spcBef>
              <a:spcAft>
                <a:spcPts val="0"/>
              </a:spcAft>
              <a:buSzPts val="300"/>
              <a:buNone/>
              <a:defRPr sz="3800" b="0" i="0" u="none" strike="noStrike" cap="none">
                <a:solidFill>
                  <a:schemeClr val="dk2"/>
                </a:solidFill>
                <a:latin typeface="Arial"/>
                <a:ea typeface="Arial"/>
                <a:cs typeface="Arial"/>
                <a:sym typeface="Arial"/>
              </a:defRPr>
            </a:lvl8pPr>
            <a:lvl9pPr marR="0" lvl="8" algn="ctr" rtl="0">
              <a:spcBef>
                <a:spcPts val="0"/>
              </a:spcBef>
              <a:spcAft>
                <a:spcPts val="0"/>
              </a:spcAft>
              <a:buSzPts val="300"/>
              <a:buNone/>
              <a:defRPr sz="3800" b="0" i="0" u="none" strike="noStrike" cap="none">
                <a:solidFill>
                  <a:schemeClr val="dk2"/>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609424" y="1600068"/>
            <a:ext cx="10973200" cy="4526000"/>
          </a:xfrm>
          <a:prstGeom prst="rect">
            <a:avLst/>
          </a:prstGeom>
          <a:noFill/>
          <a:ln>
            <a:noFill/>
          </a:ln>
        </p:spPr>
        <p:txBody>
          <a:bodyPr spcFirstLastPara="1" wrap="square" lIns="105450" tIns="52725" rIns="105450" bIns="52725" anchor="t" anchorCtr="0">
            <a:noAutofit/>
          </a:bodyPr>
          <a:lstStyle>
            <a:lvl1pPr marL="457200" marR="0" lvl="0" indent="-406400" algn="l" rtl="0">
              <a:spcBef>
                <a:spcPts val="6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61950" algn="l" rtl="0">
              <a:spcBef>
                <a:spcPts val="40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3pPr>
            <a:lvl4pPr marL="1828800" marR="0" lvl="3" indent="-336550" algn="l" rtl="0">
              <a:spcBef>
                <a:spcPts val="30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4pPr>
            <a:lvl5pPr marL="2286000" marR="0" lvl="4" indent="-336550" algn="l" rtl="0">
              <a:spcBef>
                <a:spcPts val="30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5pPr>
            <a:lvl6pPr marL="2743200" marR="0" lvl="5" indent="-336550" algn="l" rtl="0">
              <a:spcBef>
                <a:spcPts val="30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6pPr>
            <a:lvl7pPr marL="3200400" marR="0" lvl="6" indent="-336550" algn="l" rtl="0">
              <a:spcBef>
                <a:spcPts val="30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7pPr>
            <a:lvl8pPr marL="3657600" marR="0" lvl="7" indent="-336550" algn="l" rtl="0">
              <a:spcBef>
                <a:spcPts val="30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8pPr>
            <a:lvl9pPr marL="4114800" marR="0" lvl="8" indent="-336550" algn="l" rtl="0">
              <a:spcBef>
                <a:spcPts val="30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9pPr>
          </a:lstStyle>
          <a:p>
            <a:endParaRPr/>
          </a:p>
        </p:txBody>
      </p:sp>
      <p:sp>
        <p:nvSpPr>
          <p:cNvPr id="8" name="Google Shape;8;p2"/>
          <p:cNvSpPr txBox="1">
            <a:spLocks noGrp="1"/>
          </p:cNvSpPr>
          <p:nvPr>
            <p:ph type="dt" idx="10"/>
          </p:nvPr>
        </p:nvSpPr>
        <p:spPr>
          <a:xfrm>
            <a:off x="609424" y="6245159"/>
            <a:ext cx="2845200" cy="476400"/>
          </a:xfrm>
          <a:prstGeom prst="rect">
            <a:avLst/>
          </a:prstGeom>
          <a:noFill/>
          <a:ln>
            <a:noFill/>
          </a:ln>
        </p:spPr>
        <p:txBody>
          <a:bodyPr spcFirstLastPara="1" wrap="square" lIns="105450" tIns="52725" rIns="105450" bIns="52725" anchor="t" anchorCtr="0">
            <a:noAutofit/>
          </a:bodyPr>
          <a:lstStyle>
            <a:lvl1pPr marR="0" lvl="0" algn="l" rtl="0">
              <a:spcBef>
                <a:spcPts val="0"/>
              </a:spcBef>
              <a:spcAft>
                <a:spcPts val="0"/>
              </a:spcAft>
              <a:buSzPts val="300"/>
              <a:buNone/>
              <a:defRPr sz="1600" b="0" i="0" u="none" strike="noStrike" cap="none">
                <a:solidFill>
                  <a:schemeClr val="dk1"/>
                </a:solidFill>
                <a:latin typeface="Arial"/>
                <a:ea typeface="Arial"/>
                <a:cs typeface="Arial"/>
                <a:sym typeface="Arial"/>
              </a:defRPr>
            </a:lvl1pPr>
            <a:lvl2pPr marR="0" lvl="1" algn="l" rtl="0">
              <a:spcBef>
                <a:spcPts val="0"/>
              </a:spcBef>
              <a:spcAft>
                <a:spcPts val="0"/>
              </a:spcAft>
              <a:buSzPts val="300"/>
              <a:buNone/>
              <a:defRPr sz="2800" b="0" i="0" u="none" strike="noStrike" cap="none">
                <a:solidFill>
                  <a:schemeClr val="dk1"/>
                </a:solidFill>
                <a:latin typeface="Arial"/>
                <a:ea typeface="Arial"/>
                <a:cs typeface="Arial"/>
                <a:sym typeface="Arial"/>
              </a:defRPr>
            </a:lvl2pPr>
            <a:lvl3pPr marR="0" lvl="2" algn="l" rtl="0">
              <a:spcBef>
                <a:spcPts val="0"/>
              </a:spcBef>
              <a:spcAft>
                <a:spcPts val="0"/>
              </a:spcAft>
              <a:buSzPts val="300"/>
              <a:buNone/>
              <a:defRPr sz="2800" b="0" i="0" u="none" strike="noStrike" cap="none">
                <a:solidFill>
                  <a:schemeClr val="dk1"/>
                </a:solidFill>
                <a:latin typeface="Arial"/>
                <a:ea typeface="Arial"/>
                <a:cs typeface="Arial"/>
                <a:sym typeface="Arial"/>
              </a:defRPr>
            </a:lvl3pPr>
            <a:lvl4pPr marR="0" lvl="3" algn="l" rtl="0">
              <a:spcBef>
                <a:spcPts val="0"/>
              </a:spcBef>
              <a:spcAft>
                <a:spcPts val="0"/>
              </a:spcAft>
              <a:buSzPts val="300"/>
              <a:buNone/>
              <a:defRPr sz="2800" b="0" i="0" u="none" strike="noStrike" cap="none">
                <a:solidFill>
                  <a:schemeClr val="dk1"/>
                </a:solidFill>
                <a:latin typeface="Arial"/>
                <a:ea typeface="Arial"/>
                <a:cs typeface="Arial"/>
                <a:sym typeface="Arial"/>
              </a:defRPr>
            </a:lvl4pPr>
            <a:lvl5pPr marR="0" lvl="4" algn="l" rtl="0">
              <a:spcBef>
                <a:spcPts val="0"/>
              </a:spcBef>
              <a:spcAft>
                <a:spcPts val="0"/>
              </a:spcAft>
              <a:buSzPts val="300"/>
              <a:buNone/>
              <a:defRPr sz="2800" b="0" i="0" u="none" strike="noStrike" cap="none">
                <a:solidFill>
                  <a:schemeClr val="dk1"/>
                </a:solidFill>
                <a:latin typeface="Arial"/>
                <a:ea typeface="Arial"/>
                <a:cs typeface="Arial"/>
                <a:sym typeface="Arial"/>
              </a:defRPr>
            </a:lvl5pPr>
            <a:lvl6pPr marR="0" lvl="5" algn="l" rtl="0">
              <a:spcBef>
                <a:spcPts val="0"/>
              </a:spcBef>
              <a:spcAft>
                <a:spcPts val="0"/>
              </a:spcAft>
              <a:buSzPts val="300"/>
              <a:buNone/>
              <a:defRPr sz="2800" b="0" i="0" u="none" strike="noStrike" cap="none">
                <a:solidFill>
                  <a:schemeClr val="dk1"/>
                </a:solidFill>
                <a:latin typeface="Arial"/>
                <a:ea typeface="Arial"/>
                <a:cs typeface="Arial"/>
                <a:sym typeface="Arial"/>
              </a:defRPr>
            </a:lvl6pPr>
            <a:lvl7pPr marR="0" lvl="6" algn="l" rtl="0">
              <a:spcBef>
                <a:spcPts val="0"/>
              </a:spcBef>
              <a:spcAft>
                <a:spcPts val="0"/>
              </a:spcAft>
              <a:buSzPts val="300"/>
              <a:buNone/>
              <a:defRPr sz="2800" b="0" i="0" u="none" strike="noStrike" cap="none">
                <a:solidFill>
                  <a:schemeClr val="dk1"/>
                </a:solidFill>
                <a:latin typeface="Arial"/>
                <a:ea typeface="Arial"/>
                <a:cs typeface="Arial"/>
                <a:sym typeface="Arial"/>
              </a:defRPr>
            </a:lvl7pPr>
            <a:lvl8pPr marR="0" lvl="7" algn="l" rtl="0">
              <a:spcBef>
                <a:spcPts val="0"/>
              </a:spcBef>
              <a:spcAft>
                <a:spcPts val="0"/>
              </a:spcAft>
              <a:buSzPts val="300"/>
              <a:buNone/>
              <a:defRPr sz="2800" b="0" i="0" u="none" strike="noStrike" cap="none">
                <a:solidFill>
                  <a:schemeClr val="dk1"/>
                </a:solidFill>
                <a:latin typeface="Arial"/>
                <a:ea typeface="Arial"/>
                <a:cs typeface="Arial"/>
                <a:sym typeface="Arial"/>
              </a:defRPr>
            </a:lvl8pPr>
            <a:lvl9pPr marR="0" lvl="8" algn="l" rtl="0">
              <a:spcBef>
                <a:spcPts val="0"/>
              </a:spcBef>
              <a:spcAft>
                <a:spcPts val="0"/>
              </a:spcAft>
              <a:buSzPts val="300"/>
              <a:buNone/>
              <a:defRPr sz="2800" b="0" i="0" u="none" strike="noStrike" cap="none">
                <a:solidFill>
                  <a:schemeClr val="dk1"/>
                </a:solidFill>
                <a:latin typeface="Arial"/>
                <a:ea typeface="Arial"/>
                <a:cs typeface="Arial"/>
                <a:sym typeface="Arial"/>
              </a:defRPr>
            </a:lvl9pPr>
          </a:lstStyle>
          <a:p>
            <a:endParaRPr/>
          </a:p>
        </p:txBody>
      </p:sp>
      <p:sp>
        <p:nvSpPr>
          <p:cNvPr id="9" name="Google Shape;9;p2"/>
          <p:cNvSpPr txBox="1">
            <a:spLocks noGrp="1"/>
          </p:cNvSpPr>
          <p:nvPr>
            <p:ph type="ftr" idx="11"/>
          </p:nvPr>
        </p:nvSpPr>
        <p:spPr>
          <a:xfrm>
            <a:off x="4165424" y="6245159"/>
            <a:ext cx="3861200" cy="476400"/>
          </a:xfrm>
          <a:prstGeom prst="rect">
            <a:avLst/>
          </a:prstGeom>
          <a:noFill/>
          <a:ln>
            <a:noFill/>
          </a:ln>
        </p:spPr>
        <p:txBody>
          <a:bodyPr spcFirstLastPara="1" wrap="square" lIns="105450" tIns="52725" rIns="105450" bIns="52725" anchor="t" anchorCtr="0">
            <a:noAutofit/>
          </a:bodyPr>
          <a:lstStyle>
            <a:lvl1pPr marR="0" lvl="0" algn="ctr" rtl="0">
              <a:spcBef>
                <a:spcPts val="0"/>
              </a:spcBef>
              <a:spcAft>
                <a:spcPts val="0"/>
              </a:spcAft>
              <a:buSzPts val="300"/>
              <a:buNone/>
              <a:defRPr sz="1600" b="0" i="0" u="none" strike="noStrike" cap="none">
                <a:solidFill>
                  <a:schemeClr val="dk1"/>
                </a:solidFill>
                <a:latin typeface="Arial"/>
                <a:ea typeface="Arial"/>
                <a:cs typeface="Arial"/>
                <a:sym typeface="Arial"/>
              </a:defRPr>
            </a:lvl1pPr>
            <a:lvl2pPr marR="0" lvl="1" algn="l" rtl="0">
              <a:spcBef>
                <a:spcPts val="0"/>
              </a:spcBef>
              <a:spcAft>
                <a:spcPts val="0"/>
              </a:spcAft>
              <a:buSzPts val="300"/>
              <a:buNone/>
              <a:defRPr sz="2800" b="0" i="0" u="none" strike="noStrike" cap="none">
                <a:solidFill>
                  <a:schemeClr val="dk1"/>
                </a:solidFill>
                <a:latin typeface="Arial"/>
                <a:ea typeface="Arial"/>
                <a:cs typeface="Arial"/>
                <a:sym typeface="Arial"/>
              </a:defRPr>
            </a:lvl2pPr>
            <a:lvl3pPr marR="0" lvl="2" algn="l" rtl="0">
              <a:spcBef>
                <a:spcPts val="0"/>
              </a:spcBef>
              <a:spcAft>
                <a:spcPts val="0"/>
              </a:spcAft>
              <a:buSzPts val="300"/>
              <a:buNone/>
              <a:defRPr sz="2800" b="0" i="0" u="none" strike="noStrike" cap="none">
                <a:solidFill>
                  <a:schemeClr val="dk1"/>
                </a:solidFill>
                <a:latin typeface="Arial"/>
                <a:ea typeface="Arial"/>
                <a:cs typeface="Arial"/>
                <a:sym typeface="Arial"/>
              </a:defRPr>
            </a:lvl3pPr>
            <a:lvl4pPr marR="0" lvl="3" algn="l" rtl="0">
              <a:spcBef>
                <a:spcPts val="0"/>
              </a:spcBef>
              <a:spcAft>
                <a:spcPts val="0"/>
              </a:spcAft>
              <a:buSzPts val="300"/>
              <a:buNone/>
              <a:defRPr sz="2800" b="0" i="0" u="none" strike="noStrike" cap="none">
                <a:solidFill>
                  <a:schemeClr val="dk1"/>
                </a:solidFill>
                <a:latin typeface="Arial"/>
                <a:ea typeface="Arial"/>
                <a:cs typeface="Arial"/>
                <a:sym typeface="Arial"/>
              </a:defRPr>
            </a:lvl4pPr>
            <a:lvl5pPr marR="0" lvl="4" algn="l" rtl="0">
              <a:spcBef>
                <a:spcPts val="0"/>
              </a:spcBef>
              <a:spcAft>
                <a:spcPts val="0"/>
              </a:spcAft>
              <a:buSzPts val="300"/>
              <a:buNone/>
              <a:defRPr sz="2800" b="0" i="0" u="none" strike="noStrike" cap="none">
                <a:solidFill>
                  <a:schemeClr val="dk1"/>
                </a:solidFill>
                <a:latin typeface="Arial"/>
                <a:ea typeface="Arial"/>
                <a:cs typeface="Arial"/>
                <a:sym typeface="Arial"/>
              </a:defRPr>
            </a:lvl5pPr>
            <a:lvl6pPr marR="0" lvl="5" algn="l" rtl="0">
              <a:spcBef>
                <a:spcPts val="0"/>
              </a:spcBef>
              <a:spcAft>
                <a:spcPts val="0"/>
              </a:spcAft>
              <a:buSzPts val="300"/>
              <a:buNone/>
              <a:defRPr sz="2800" b="0" i="0" u="none" strike="noStrike" cap="none">
                <a:solidFill>
                  <a:schemeClr val="dk1"/>
                </a:solidFill>
                <a:latin typeface="Arial"/>
                <a:ea typeface="Arial"/>
                <a:cs typeface="Arial"/>
                <a:sym typeface="Arial"/>
              </a:defRPr>
            </a:lvl6pPr>
            <a:lvl7pPr marR="0" lvl="6" algn="l" rtl="0">
              <a:spcBef>
                <a:spcPts val="0"/>
              </a:spcBef>
              <a:spcAft>
                <a:spcPts val="0"/>
              </a:spcAft>
              <a:buSzPts val="300"/>
              <a:buNone/>
              <a:defRPr sz="2800" b="0" i="0" u="none" strike="noStrike" cap="none">
                <a:solidFill>
                  <a:schemeClr val="dk1"/>
                </a:solidFill>
                <a:latin typeface="Arial"/>
                <a:ea typeface="Arial"/>
                <a:cs typeface="Arial"/>
                <a:sym typeface="Arial"/>
              </a:defRPr>
            </a:lvl7pPr>
            <a:lvl8pPr marR="0" lvl="7" algn="l" rtl="0">
              <a:spcBef>
                <a:spcPts val="0"/>
              </a:spcBef>
              <a:spcAft>
                <a:spcPts val="0"/>
              </a:spcAft>
              <a:buSzPts val="300"/>
              <a:buNone/>
              <a:defRPr sz="2800" b="0" i="0" u="none" strike="noStrike" cap="none">
                <a:solidFill>
                  <a:schemeClr val="dk1"/>
                </a:solidFill>
                <a:latin typeface="Arial"/>
                <a:ea typeface="Arial"/>
                <a:cs typeface="Arial"/>
                <a:sym typeface="Arial"/>
              </a:defRPr>
            </a:lvl8pPr>
            <a:lvl9pPr marR="0" lvl="8" algn="l" rtl="0">
              <a:spcBef>
                <a:spcPts val="0"/>
              </a:spcBef>
              <a:spcAft>
                <a:spcPts val="0"/>
              </a:spcAft>
              <a:buSzPts val="300"/>
              <a:buNone/>
              <a:defRPr sz="2800" b="0" i="0" u="none" strike="noStrike" cap="none">
                <a:solidFill>
                  <a:schemeClr val="dk1"/>
                </a:solidFill>
                <a:latin typeface="Arial"/>
                <a:ea typeface="Arial"/>
                <a:cs typeface="Arial"/>
                <a:sym typeface="Arial"/>
              </a:defRPr>
            </a:lvl9pPr>
          </a:lstStyle>
          <a:p>
            <a:endParaRPr/>
          </a:p>
        </p:txBody>
      </p:sp>
      <p:sp>
        <p:nvSpPr>
          <p:cNvPr id="10" name="Google Shape;10;p2"/>
          <p:cNvSpPr txBox="1">
            <a:spLocks noGrp="1"/>
          </p:cNvSpPr>
          <p:nvPr>
            <p:ph type="sldNum" idx="12"/>
          </p:nvPr>
        </p:nvSpPr>
        <p:spPr>
          <a:xfrm>
            <a:off x="8737424" y="6245159"/>
            <a:ext cx="2845200" cy="476400"/>
          </a:xfrm>
          <a:prstGeom prst="rect">
            <a:avLst/>
          </a:prstGeom>
          <a:noFill/>
          <a:ln>
            <a:noFill/>
          </a:ln>
        </p:spPr>
        <p:txBody>
          <a:bodyPr spcFirstLastPara="1" wrap="square" lIns="105450" tIns="52725" rIns="105450" bIns="52725" anchor="t" anchorCtr="0">
            <a:noAutofit/>
          </a:bodyPr>
          <a:lstStyle>
            <a:lvl1pPr marL="0" marR="0" lvl="0" indent="0" algn="r" rtl="0">
              <a:spcBef>
                <a:spcPts val="0"/>
              </a:spcBef>
              <a:spcAft>
                <a:spcPts val="0"/>
              </a:spcAft>
              <a:buNone/>
              <a:defRPr sz="16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16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16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16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16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16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16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16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1600" b="0" i="0" u="none" strike="noStrike" cap="none">
                <a:solidFill>
                  <a:schemeClr val="dk1"/>
                </a:solidFill>
                <a:latin typeface="Arial"/>
                <a:ea typeface="Arial"/>
                <a:cs typeface="Arial"/>
                <a:sym typeface="Arial"/>
              </a:defRPr>
            </a:lvl9pPr>
          </a:lstStyle>
          <a:p>
            <a:fld id="{00000000-1234-1234-1234-123412341234}" type="slidenum">
              <a:rPr lang="en-GB" smtClean="0"/>
              <a:pPr/>
              <a:t>‹#›</a:t>
            </a:fld>
            <a:endParaRPr lang="en-GB"/>
          </a:p>
        </p:txBody>
      </p:sp>
      <p:pic>
        <p:nvPicPr>
          <p:cNvPr id="11" name="Google Shape;11;p2"/>
          <p:cNvPicPr preferRelativeResize="0"/>
          <p:nvPr/>
        </p:nvPicPr>
        <p:blipFill rotWithShape="1">
          <a:blip r:embed="rId13">
            <a:alphaModFix/>
          </a:blip>
          <a:srcRect/>
          <a:stretch/>
        </p:blipFill>
        <p:spPr>
          <a:xfrm rot="-5400000">
            <a:off x="-3201015" y="3429001"/>
            <a:ext cx="2230436" cy="682625"/>
          </a:xfrm>
          <a:prstGeom prst="rect">
            <a:avLst/>
          </a:prstGeom>
          <a:noFill/>
          <a:ln>
            <a:noFill/>
          </a:ln>
        </p:spPr>
      </p:pic>
      <p:pic>
        <p:nvPicPr>
          <p:cNvPr id="12" name="Google Shape;12;p2"/>
          <p:cNvPicPr preferRelativeResize="0"/>
          <p:nvPr/>
        </p:nvPicPr>
        <p:blipFill rotWithShape="1">
          <a:blip r:embed="rId13">
            <a:alphaModFix/>
          </a:blip>
          <a:srcRect/>
          <a:stretch/>
        </p:blipFill>
        <p:spPr>
          <a:xfrm rot="5400000">
            <a:off x="13162579" y="3429001"/>
            <a:ext cx="2230440" cy="682624"/>
          </a:xfrm>
          <a:prstGeom prst="rect">
            <a:avLst/>
          </a:prstGeom>
          <a:noFill/>
          <a:ln>
            <a:noFill/>
          </a:ln>
        </p:spPr>
      </p:pic>
      <p:pic>
        <p:nvPicPr>
          <p:cNvPr id="13" name="Google Shape;13;p2"/>
          <p:cNvPicPr preferRelativeResize="0"/>
          <p:nvPr/>
        </p:nvPicPr>
        <p:blipFill rotWithShape="1">
          <a:blip r:embed="rId14">
            <a:alphaModFix/>
          </a:blip>
          <a:srcRect/>
          <a:stretch/>
        </p:blipFill>
        <p:spPr>
          <a:xfrm>
            <a:off x="545630" y="6937375"/>
            <a:ext cx="4683129" cy="242093"/>
          </a:xfrm>
          <a:prstGeom prst="rect">
            <a:avLst/>
          </a:prstGeom>
          <a:noFill/>
          <a:ln>
            <a:noFill/>
          </a:ln>
        </p:spPr>
      </p:pic>
      <p:sp>
        <p:nvSpPr>
          <p:cNvPr id="14" name="Google Shape;14;p2"/>
          <p:cNvSpPr/>
          <p:nvPr/>
        </p:nvSpPr>
        <p:spPr>
          <a:xfrm>
            <a:off x="545629" y="7026672"/>
            <a:ext cx="6096000" cy="198400"/>
          </a:xfrm>
          <a:prstGeom prst="rect">
            <a:avLst/>
          </a:prstGeom>
          <a:noFill/>
          <a:ln>
            <a:noFill/>
          </a:ln>
        </p:spPr>
        <p:txBody>
          <a:bodyPr spcFirstLastPara="1" wrap="square" lIns="27333" tIns="13667" rIns="27333" bIns="13667" anchor="ctr" anchorCtr="0">
            <a:noAutofit/>
          </a:bodyPr>
          <a:lstStyle/>
          <a:p>
            <a:pPr marL="0" marR="0" lvl="0" indent="0" algn="l" rtl="0">
              <a:spcBef>
                <a:spcPts val="0"/>
              </a:spcBef>
              <a:spcAft>
                <a:spcPts val="0"/>
              </a:spcAft>
              <a:buNone/>
            </a:pPr>
            <a:r>
              <a:rPr lang="en-GB" sz="1467" b="0" i="0" u="none" strike="noStrike" cap="none">
                <a:solidFill>
                  <a:srgbClr val="808080"/>
                </a:solidFill>
                <a:latin typeface="Arial"/>
                <a:ea typeface="Arial"/>
                <a:cs typeface="Arial"/>
                <a:sym typeface="Arial"/>
              </a:rPr>
              <a:t>Template ID: conceptualizingcobalt  Size: 36x48</a:t>
            </a:r>
            <a:endParaRPr sz="40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rcoa.ac.uk/research/research-projects/national-emergency-laparotomy-audit-nela" TargetMode="External"/><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00000">
              <a:srgbClr val="D1E0E5"/>
            </a:gs>
          </a:gsLst>
          <a:lin ang="5400000" scaled="0"/>
        </a:gradFill>
        <a:effectLst/>
      </p:bgPr>
    </p:bg>
    <p:spTree>
      <p:nvGrpSpPr>
        <p:cNvPr id="1" name="Shape 87"/>
        <p:cNvGrpSpPr/>
        <p:nvPr/>
      </p:nvGrpSpPr>
      <p:grpSpPr>
        <a:xfrm>
          <a:off x="0" y="0"/>
          <a:ext cx="0" cy="0"/>
          <a:chOff x="0" y="0"/>
          <a:chExt cx="0" cy="0"/>
        </a:xfrm>
      </p:grpSpPr>
      <p:sp>
        <p:nvSpPr>
          <p:cNvPr id="88" name="Google Shape;88;p1"/>
          <p:cNvSpPr/>
          <p:nvPr/>
        </p:nvSpPr>
        <p:spPr>
          <a:xfrm>
            <a:off x="-13471" y="-5973"/>
            <a:ext cx="12205600" cy="765600"/>
          </a:xfrm>
          <a:prstGeom prst="rect">
            <a:avLst/>
          </a:prstGeom>
          <a:gradFill>
            <a:gsLst>
              <a:gs pos="0">
                <a:srgbClr val="235078"/>
              </a:gs>
              <a:gs pos="5000">
                <a:srgbClr val="235078"/>
              </a:gs>
              <a:gs pos="100000">
                <a:srgbClr val="1482A5"/>
              </a:gs>
            </a:gsLst>
            <a:lin ang="0" scaled="0"/>
          </a:gradFill>
          <a:ln>
            <a:noFill/>
          </a:ln>
        </p:spPr>
        <p:txBody>
          <a:bodyPr spcFirstLastPara="1" wrap="square" lIns="27333" tIns="13667" rIns="27333" bIns="13667" anchor="ctr" anchorCtr="0">
            <a:noAutofit/>
          </a:bodyPr>
          <a:lstStyle/>
          <a:p>
            <a:endParaRPr sz="2133">
              <a:solidFill>
                <a:schemeClr val="dk1"/>
              </a:solidFill>
            </a:endParaRPr>
          </a:p>
        </p:txBody>
      </p:sp>
      <p:sp>
        <p:nvSpPr>
          <p:cNvPr id="89" name="Google Shape;89;p1"/>
          <p:cNvSpPr/>
          <p:nvPr/>
        </p:nvSpPr>
        <p:spPr>
          <a:xfrm>
            <a:off x="-13471" y="6685603"/>
            <a:ext cx="12205600" cy="172400"/>
          </a:xfrm>
          <a:prstGeom prst="rect">
            <a:avLst/>
          </a:prstGeom>
          <a:gradFill>
            <a:gsLst>
              <a:gs pos="0">
                <a:srgbClr val="235078"/>
              </a:gs>
              <a:gs pos="5000">
                <a:srgbClr val="235078"/>
              </a:gs>
              <a:gs pos="100000">
                <a:srgbClr val="1482A5"/>
              </a:gs>
            </a:gsLst>
            <a:lin ang="0" scaled="0"/>
          </a:gradFill>
          <a:ln>
            <a:noFill/>
          </a:ln>
        </p:spPr>
        <p:txBody>
          <a:bodyPr spcFirstLastPara="1" wrap="square" lIns="30767" tIns="15367" rIns="30767" bIns="15367" anchor="ctr" anchorCtr="0">
            <a:noAutofit/>
          </a:bodyPr>
          <a:lstStyle/>
          <a:p>
            <a:endParaRPr sz="2133">
              <a:solidFill>
                <a:schemeClr val="lt1"/>
              </a:solidFill>
            </a:endParaRPr>
          </a:p>
        </p:txBody>
      </p:sp>
      <p:sp>
        <p:nvSpPr>
          <p:cNvPr id="90" name="Google Shape;90;p1"/>
          <p:cNvSpPr txBox="1"/>
          <p:nvPr/>
        </p:nvSpPr>
        <p:spPr>
          <a:xfrm>
            <a:off x="529204" y="86883"/>
            <a:ext cx="6962400" cy="350000"/>
          </a:xfrm>
          <a:prstGeom prst="rect">
            <a:avLst/>
          </a:prstGeom>
          <a:noFill/>
          <a:ln>
            <a:noFill/>
          </a:ln>
        </p:spPr>
        <p:txBody>
          <a:bodyPr spcFirstLastPara="1" wrap="square" lIns="28700" tIns="14367" rIns="28700" bIns="14367" anchor="t" anchorCtr="0">
            <a:noAutofit/>
          </a:bodyPr>
          <a:lstStyle/>
          <a:p>
            <a:pPr>
              <a:buClr>
                <a:schemeClr val="lt1"/>
              </a:buClr>
              <a:buSzPts val="1400"/>
            </a:pPr>
            <a:r>
              <a:rPr lang="en-GB" sz="1267">
                <a:solidFill>
                  <a:schemeClr val="lt1"/>
                </a:solidFill>
                <a:latin typeface="Amaranth"/>
                <a:ea typeface="Amaranth"/>
                <a:cs typeface="Amaranth"/>
                <a:sym typeface="Amaranth"/>
              </a:rPr>
              <a:t>Narrative review and MDT discussion of patients with NELA mortality &lt;50% who died post emergency laparotomy</a:t>
            </a:r>
            <a:endParaRPr sz="1267">
              <a:latin typeface="Amaranth"/>
              <a:ea typeface="Amaranth"/>
              <a:cs typeface="Amaranth"/>
              <a:sym typeface="Amaranth"/>
            </a:endParaRPr>
          </a:p>
        </p:txBody>
      </p:sp>
      <p:sp>
        <p:nvSpPr>
          <p:cNvPr id="91" name="Google Shape;91;p1"/>
          <p:cNvSpPr txBox="1"/>
          <p:nvPr/>
        </p:nvSpPr>
        <p:spPr>
          <a:xfrm>
            <a:off x="529203" y="480032"/>
            <a:ext cx="6746800" cy="121200"/>
          </a:xfrm>
          <a:prstGeom prst="rect">
            <a:avLst/>
          </a:prstGeom>
          <a:noFill/>
          <a:ln>
            <a:noFill/>
          </a:ln>
        </p:spPr>
        <p:txBody>
          <a:bodyPr spcFirstLastPara="1" wrap="square" lIns="28700" tIns="14367" rIns="28700" bIns="14367" anchor="t" anchorCtr="0">
            <a:noAutofit/>
          </a:bodyPr>
          <a:lstStyle/>
          <a:p>
            <a:pPr>
              <a:buClr>
                <a:schemeClr val="lt1"/>
              </a:buClr>
              <a:buSzPts val="900"/>
            </a:pPr>
            <a:r>
              <a:rPr lang="en-GB" sz="800">
                <a:solidFill>
                  <a:schemeClr val="lt1"/>
                </a:solidFill>
                <a:latin typeface="Titillium Web"/>
                <a:ea typeface="Titillium Web"/>
                <a:cs typeface="Titillium Web"/>
                <a:sym typeface="Titillium Web"/>
              </a:rPr>
              <a:t>Harry Bamber</a:t>
            </a:r>
            <a:r>
              <a:rPr lang="en-GB" sz="800" baseline="30000">
                <a:solidFill>
                  <a:schemeClr val="lt1"/>
                </a:solidFill>
                <a:latin typeface="Titillium Web"/>
                <a:ea typeface="Titillium Web"/>
                <a:cs typeface="Titillium Web"/>
                <a:sym typeface="Titillium Web"/>
              </a:rPr>
              <a:t>1</a:t>
            </a:r>
            <a:r>
              <a:rPr lang="en-GB" sz="800">
                <a:solidFill>
                  <a:schemeClr val="lt1"/>
                </a:solidFill>
                <a:latin typeface="Titillium Web"/>
                <a:ea typeface="Titillium Web"/>
                <a:cs typeface="Titillium Web"/>
                <a:sym typeface="Titillium Web"/>
              </a:rPr>
              <a:t>, David George</a:t>
            </a:r>
            <a:r>
              <a:rPr lang="en-GB" sz="800" baseline="30000">
                <a:solidFill>
                  <a:schemeClr val="lt1"/>
                </a:solidFill>
                <a:latin typeface="Titillium Web"/>
                <a:ea typeface="Titillium Web"/>
                <a:cs typeface="Titillium Web"/>
                <a:sym typeface="Titillium Web"/>
              </a:rPr>
              <a:t>1</a:t>
            </a:r>
            <a:r>
              <a:rPr lang="en-GB" sz="800">
                <a:solidFill>
                  <a:schemeClr val="lt1"/>
                </a:solidFill>
                <a:latin typeface="Titillium Web"/>
                <a:ea typeface="Titillium Web"/>
                <a:cs typeface="Titillium Web"/>
                <a:sym typeface="Titillium Web"/>
              </a:rPr>
              <a:t>, Hannah Johnson-Hughes</a:t>
            </a:r>
            <a:r>
              <a:rPr lang="en-GB" sz="800" baseline="30000">
                <a:solidFill>
                  <a:schemeClr val="lt1"/>
                </a:solidFill>
                <a:latin typeface="Titillium Web"/>
                <a:ea typeface="Titillium Web"/>
                <a:cs typeface="Titillium Web"/>
                <a:sym typeface="Titillium Web"/>
              </a:rPr>
              <a:t>1</a:t>
            </a:r>
            <a:r>
              <a:rPr lang="en-GB" sz="800">
                <a:solidFill>
                  <a:schemeClr val="lt1"/>
                </a:solidFill>
                <a:latin typeface="Titillium Web"/>
                <a:ea typeface="Titillium Web"/>
                <a:cs typeface="Titillium Web"/>
                <a:sym typeface="Titillium Web"/>
              </a:rPr>
              <a:t>, Richard Morgan</a:t>
            </a:r>
            <a:r>
              <a:rPr lang="en-GB" sz="800" baseline="30000">
                <a:solidFill>
                  <a:schemeClr val="lt1"/>
                </a:solidFill>
                <a:latin typeface="Titillium Web"/>
                <a:ea typeface="Titillium Web"/>
                <a:cs typeface="Titillium Web"/>
                <a:sym typeface="Titillium Web"/>
              </a:rPr>
              <a:t>3</a:t>
            </a:r>
            <a:r>
              <a:rPr lang="en-GB" sz="800">
                <a:solidFill>
                  <a:schemeClr val="lt1"/>
                </a:solidFill>
                <a:latin typeface="Titillium Web"/>
                <a:ea typeface="Titillium Web"/>
                <a:cs typeface="Titillium Web"/>
                <a:sym typeface="Titillium Web"/>
              </a:rPr>
              <a:t>, Richard Pugh</a:t>
            </a:r>
            <a:r>
              <a:rPr lang="en-GB" sz="800" baseline="30000">
                <a:solidFill>
                  <a:schemeClr val="lt1"/>
                </a:solidFill>
                <a:latin typeface="Titillium Web"/>
                <a:ea typeface="Titillium Web"/>
                <a:cs typeface="Titillium Web"/>
                <a:sym typeface="Titillium Web"/>
              </a:rPr>
              <a:t>2</a:t>
            </a:r>
            <a:r>
              <a:rPr lang="en-GB" sz="800">
                <a:solidFill>
                  <a:schemeClr val="lt1"/>
                </a:solidFill>
                <a:latin typeface="Titillium Web"/>
                <a:ea typeface="Titillium Web"/>
                <a:cs typeface="Titillium Web"/>
                <a:sym typeface="Titillium Web"/>
              </a:rPr>
              <a:t>, Tom Sheppard</a:t>
            </a:r>
            <a:r>
              <a:rPr lang="en-GB" sz="800" baseline="30000">
                <a:solidFill>
                  <a:schemeClr val="lt1"/>
                </a:solidFill>
                <a:latin typeface="Titillium Web"/>
                <a:ea typeface="Titillium Web"/>
                <a:cs typeface="Titillium Web"/>
                <a:sym typeface="Titillium Web"/>
              </a:rPr>
              <a:t>1 </a:t>
            </a:r>
            <a:endParaRPr sz="800">
              <a:solidFill>
                <a:schemeClr val="lt1"/>
              </a:solidFill>
              <a:latin typeface="Titillium Web"/>
              <a:ea typeface="Titillium Web"/>
              <a:cs typeface="Titillium Web"/>
              <a:sym typeface="Titillium Web"/>
            </a:endParaRPr>
          </a:p>
          <a:p>
            <a:pPr>
              <a:spcBef>
                <a:spcPts val="267"/>
              </a:spcBef>
              <a:buClr>
                <a:schemeClr val="lt1"/>
              </a:buClr>
              <a:buSzPts val="900"/>
            </a:pPr>
            <a:r>
              <a:rPr lang="en-GB" sz="733" baseline="30000">
                <a:solidFill>
                  <a:schemeClr val="lt1"/>
                </a:solidFill>
                <a:latin typeface="Titillium Web"/>
                <a:ea typeface="Titillium Web"/>
                <a:cs typeface="Titillium Web"/>
                <a:sym typeface="Titillium Web"/>
              </a:rPr>
              <a:t>1 </a:t>
            </a:r>
            <a:r>
              <a:rPr lang="en-GB" sz="733">
                <a:solidFill>
                  <a:schemeClr val="lt1"/>
                </a:solidFill>
                <a:latin typeface="Titillium Web"/>
                <a:ea typeface="Titillium Web"/>
                <a:cs typeface="Titillium Web"/>
                <a:sym typeface="Titillium Web"/>
              </a:rPr>
              <a:t>Anaesthetics  </a:t>
            </a:r>
            <a:r>
              <a:rPr lang="en-GB" sz="733" baseline="30000">
                <a:solidFill>
                  <a:schemeClr val="lt1"/>
                </a:solidFill>
                <a:latin typeface="Titillium Web"/>
                <a:ea typeface="Titillium Web"/>
                <a:cs typeface="Titillium Web"/>
                <a:sym typeface="Titillium Web"/>
              </a:rPr>
              <a:t>2 </a:t>
            </a:r>
            <a:r>
              <a:rPr lang="en-GB" sz="733">
                <a:solidFill>
                  <a:schemeClr val="lt1"/>
                </a:solidFill>
                <a:latin typeface="Titillium Web"/>
                <a:ea typeface="Titillium Web"/>
                <a:cs typeface="Titillium Web"/>
                <a:sym typeface="Titillium Web"/>
              </a:rPr>
              <a:t>ICU </a:t>
            </a:r>
            <a:r>
              <a:rPr lang="en-GB" sz="733" baseline="30000">
                <a:solidFill>
                  <a:schemeClr val="lt1"/>
                </a:solidFill>
                <a:latin typeface="Titillium Web"/>
                <a:ea typeface="Titillium Web"/>
                <a:cs typeface="Titillium Web"/>
                <a:sym typeface="Titillium Web"/>
              </a:rPr>
              <a:t>3</a:t>
            </a:r>
            <a:r>
              <a:rPr lang="en-GB" sz="733">
                <a:solidFill>
                  <a:schemeClr val="lt1"/>
                </a:solidFill>
                <a:latin typeface="Titillium Web"/>
                <a:ea typeface="Titillium Web"/>
                <a:cs typeface="Titillium Web"/>
                <a:sym typeface="Titillium Web"/>
              </a:rPr>
              <a:t>Surgery  Glan Clwyd Hospital</a:t>
            </a:r>
            <a:endParaRPr sz="733"/>
          </a:p>
        </p:txBody>
      </p:sp>
      <p:sp>
        <p:nvSpPr>
          <p:cNvPr id="92" name="Google Shape;92;p1"/>
          <p:cNvSpPr/>
          <p:nvPr/>
        </p:nvSpPr>
        <p:spPr>
          <a:xfrm>
            <a:off x="378333" y="929581"/>
            <a:ext cx="5490800" cy="1732800"/>
          </a:xfrm>
          <a:prstGeom prst="roundRect">
            <a:avLst>
              <a:gd name="adj" fmla="val 1380"/>
            </a:avLst>
          </a:prstGeom>
          <a:solidFill>
            <a:srgbClr val="B4D3E2"/>
          </a:solidFill>
          <a:ln>
            <a:noFill/>
          </a:ln>
        </p:spPr>
        <p:txBody>
          <a:bodyPr spcFirstLastPara="1" wrap="square" lIns="61500" tIns="15367" rIns="61500" bIns="15367" anchor="ctr" anchorCtr="0">
            <a:noAutofit/>
          </a:bodyPr>
          <a:lstStyle/>
          <a:p>
            <a:endParaRPr sz="800">
              <a:latin typeface="Amaranth"/>
              <a:ea typeface="Amaranth"/>
              <a:cs typeface="Amaranth"/>
              <a:sym typeface="Amaranth"/>
            </a:endParaRPr>
          </a:p>
        </p:txBody>
      </p:sp>
      <p:sp>
        <p:nvSpPr>
          <p:cNvPr id="93" name="Google Shape;93;p1"/>
          <p:cNvSpPr txBox="1"/>
          <p:nvPr/>
        </p:nvSpPr>
        <p:spPr>
          <a:xfrm>
            <a:off x="435933" y="929567"/>
            <a:ext cx="5380800" cy="1715600"/>
          </a:xfrm>
          <a:prstGeom prst="rect">
            <a:avLst/>
          </a:prstGeom>
          <a:noFill/>
          <a:ln>
            <a:noFill/>
          </a:ln>
        </p:spPr>
        <p:txBody>
          <a:bodyPr spcFirstLastPara="1" wrap="square" lIns="30767" tIns="15367" rIns="30767" bIns="15367" anchor="t" anchorCtr="0">
            <a:noAutofit/>
          </a:bodyPr>
          <a:lstStyle/>
          <a:p>
            <a:pPr>
              <a:buClr>
                <a:schemeClr val="dk1"/>
              </a:buClr>
            </a:pPr>
            <a:r>
              <a:rPr lang="en-GB" sz="1200">
                <a:solidFill>
                  <a:srgbClr val="235078"/>
                </a:solidFill>
                <a:latin typeface="Amaranth"/>
                <a:ea typeface="Amaranth"/>
                <a:cs typeface="Amaranth"/>
                <a:sym typeface="Amaranth"/>
              </a:rPr>
              <a:t>Introduction</a:t>
            </a:r>
            <a:endParaRPr sz="800">
              <a:solidFill>
                <a:schemeClr val="dk1"/>
              </a:solidFill>
            </a:endParaRPr>
          </a:p>
          <a:p>
            <a:r>
              <a:rPr lang="en-GB" sz="733">
                <a:solidFill>
                  <a:schemeClr val="dk1"/>
                </a:solidFill>
              </a:rPr>
              <a:t>The National Laparotomy Audit (NELA) is a UK wide audit that aims to improve the quality of care for patients undergoing emergency laparotomy.</a:t>
            </a:r>
            <a:endParaRPr sz="733">
              <a:solidFill>
                <a:schemeClr val="dk1"/>
              </a:solidFill>
            </a:endParaRPr>
          </a:p>
          <a:p>
            <a:endParaRPr sz="733">
              <a:solidFill>
                <a:schemeClr val="dk1"/>
              </a:solidFill>
            </a:endParaRPr>
          </a:p>
          <a:p>
            <a:r>
              <a:rPr lang="en-GB" sz="733">
                <a:solidFill>
                  <a:schemeClr val="dk1"/>
                </a:solidFill>
              </a:rPr>
              <a:t>The NELA risk calculator provides an estimate of the risk of death within 30 days of emergency laparotomy. It takes into account specific patient characteristics, risk factors and the anticipated surgical procedure.</a:t>
            </a:r>
            <a:endParaRPr sz="733">
              <a:solidFill>
                <a:schemeClr val="dk1"/>
              </a:solidFill>
            </a:endParaRPr>
          </a:p>
          <a:p>
            <a:r>
              <a:rPr lang="en-GB" sz="733">
                <a:solidFill>
                  <a:schemeClr val="dk1"/>
                </a:solidFill>
              </a:rPr>
              <a:t>It is used to make informed perioperative decisions such as critical care admission and goals of treatment</a:t>
            </a:r>
            <a:r>
              <a:rPr lang="en-GB" sz="733" baseline="30000">
                <a:solidFill>
                  <a:schemeClr val="dk1"/>
                </a:solidFill>
              </a:rPr>
              <a:t>(1)</a:t>
            </a:r>
            <a:r>
              <a:rPr lang="en-GB" sz="733">
                <a:solidFill>
                  <a:schemeClr val="dk1"/>
                </a:solidFill>
              </a:rPr>
              <a:t>.</a:t>
            </a:r>
            <a:endParaRPr sz="733">
              <a:solidFill>
                <a:schemeClr val="dk1"/>
              </a:solidFill>
            </a:endParaRPr>
          </a:p>
          <a:p>
            <a:endParaRPr sz="733">
              <a:solidFill>
                <a:schemeClr val="dk1"/>
              </a:solidFill>
            </a:endParaRPr>
          </a:p>
          <a:p>
            <a:r>
              <a:rPr lang="en-GB" sz="733">
                <a:solidFill>
                  <a:schemeClr val="dk1"/>
                </a:solidFill>
              </a:rPr>
              <a:t>As part of ongoing clinical governance we performed a retrospective narrative review of patients who died post laparotomy, but had a NELA mortality score &lt;50% and subsequently implemented changes to improve patient outcomes.</a:t>
            </a:r>
            <a:endParaRPr sz="733">
              <a:solidFill>
                <a:schemeClr val="dk1"/>
              </a:solidFill>
            </a:endParaRPr>
          </a:p>
          <a:p>
            <a:endParaRPr sz="733">
              <a:solidFill>
                <a:schemeClr val="dk1"/>
              </a:solidFill>
            </a:endParaRPr>
          </a:p>
          <a:p>
            <a:endParaRPr sz="933">
              <a:solidFill>
                <a:schemeClr val="dk1"/>
              </a:solidFill>
            </a:endParaRPr>
          </a:p>
          <a:p>
            <a:endParaRPr sz="933">
              <a:solidFill>
                <a:schemeClr val="dk1"/>
              </a:solidFill>
            </a:endParaRPr>
          </a:p>
          <a:p>
            <a:endParaRPr sz="933">
              <a:solidFill>
                <a:schemeClr val="dk1"/>
              </a:solidFill>
            </a:endParaRPr>
          </a:p>
          <a:p>
            <a:r>
              <a:rPr lang="en-GB" sz="933">
                <a:solidFill>
                  <a:schemeClr val="dk1"/>
                </a:solidFill>
              </a:rPr>
              <a:t> </a:t>
            </a:r>
            <a:endParaRPr sz="400"/>
          </a:p>
          <a:p>
            <a:endParaRPr sz="933">
              <a:solidFill>
                <a:schemeClr val="dk1"/>
              </a:solidFill>
            </a:endParaRPr>
          </a:p>
          <a:p>
            <a:endParaRPr sz="933">
              <a:solidFill>
                <a:schemeClr val="dk1"/>
              </a:solidFill>
              <a:latin typeface="Titillium Web"/>
              <a:ea typeface="Titillium Web"/>
              <a:cs typeface="Titillium Web"/>
              <a:sym typeface="Titillium Web"/>
            </a:endParaRPr>
          </a:p>
          <a:p>
            <a:endParaRPr sz="933">
              <a:solidFill>
                <a:schemeClr val="dk1"/>
              </a:solidFill>
              <a:latin typeface="Titillium Web"/>
              <a:ea typeface="Titillium Web"/>
              <a:cs typeface="Titillium Web"/>
              <a:sym typeface="Titillium Web"/>
            </a:endParaRPr>
          </a:p>
          <a:p>
            <a:endParaRPr sz="933">
              <a:solidFill>
                <a:srgbClr val="235078"/>
              </a:solidFill>
              <a:latin typeface="Amaranth"/>
              <a:ea typeface="Amaranth"/>
              <a:cs typeface="Amaranth"/>
              <a:sym typeface="Amaranth"/>
            </a:endParaRPr>
          </a:p>
        </p:txBody>
      </p:sp>
      <p:sp>
        <p:nvSpPr>
          <p:cNvPr id="94" name="Google Shape;94;p1"/>
          <p:cNvSpPr/>
          <p:nvPr/>
        </p:nvSpPr>
        <p:spPr>
          <a:xfrm>
            <a:off x="381000" y="2697439"/>
            <a:ext cx="5496000" cy="142800"/>
          </a:xfrm>
          <a:prstGeom prst="rect">
            <a:avLst/>
          </a:prstGeom>
          <a:solidFill>
            <a:srgbClr val="1482A5"/>
          </a:solidFill>
          <a:ln>
            <a:noFill/>
          </a:ln>
        </p:spPr>
        <p:txBody>
          <a:bodyPr spcFirstLastPara="1" wrap="square" lIns="61500" tIns="15367" rIns="61500" bIns="15367" anchor="ctr" anchorCtr="0">
            <a:noAutofit/>
          </a:bodyPr>
          <a:lstStyle/>
          <a:p>
            <a:r>
              <a:rPr lang="en-GB" sz="1200">
                <a:solidFill>
                  <a:schemeClr val="lt1"/>
                </a:solidFill>
                <a:latin typeface="Amaranth"/>
                <a:ea typeface="Amaranth"/>
                <a:cs typeface="Amaranth"/>
                <a:sym typeface="Amaranth"/>
              </a:rPr>
              <a:t>Objectives</a:t>
            </a:r>
            <a:endParaRPr sz="1200">
              <a:solidFill>
                <a:schemeClr val="lt1"/>
              </a:solidFill>
              <a:latin typeface="Amaranth"/>
              <a:ea typeface="Amaranth"/>
              <a:cs typeface="Amaranth"/>
              <a:sym typeface="Amaranth"/>
            </a:endParaRPr>
          </a:p>
        </p:txBody>
      </p:sp>
      <p:sp>
        <p:nvSpPr>
          <p:cNvPr id="95" name="Google Shape;95;p1"/>
          <p:cNvSpPr txBox="1"/>
          <p:nvPr/>
        </p:nvSpPr>
        <p:spPr>
          <a:xfrm>
            <a:off x="381000" y="2875308"/>
            <a:ext cx="5459600" cy="171166"/>
          </a:xfrm>
          <a:prstGeom prst="rect">
            <a:avLst/>
          </a:prstGeom>
          <a:noFill/>
          <a:ln>
            <a:noFill/>
          </a:ln>
        </p:spPr>
        <p:txBody>
          <a:bodyPr spcFirstLastPara="1" wrap="square" lIns="27333" tIns="13667" rIns="27333" bIns="13667" anchor="t" anchorCtr="0">
            <a:spAutoFit/>
          </a:bodyPr>
          <a:lstStyle/>
          <a:p>
            <a:endParaRPr sz="933">
              <a:solidFill>
                <a:schemeClr val="dk1"/>
              </a:solidFill>
              <a:latin typeface="Titillium Web"/>
              <a:ea typeface="Titillium Web"/>
              <a:cs typeface="Titillium Web"/>
              <a:sym typeface="Titillium Web"/>
            </a:endParaRPr>
          </a:p>
        </p:txBody>
      </p:sp>
      <p:sp>
        <p:nvSpPr>
          <p:cNvPr id="96" name="Google Shape;96;p1"/>
          <p:cNvSpPr txBox="1"/>
          <p:nvPr/>
        </p:nvSpPr>
        <p:spPr>
          <a:xfrm>
            <a:off x="6319681" y="3932043"/>
            <a:ext cx="5490800" cy="232722"/>
          </a:xfrm>
          <a:prstGeom prst="rect">
            <a:avLst/>
          </a:prstGeom>
          <a:noFill/>
          <a:ln>
            <a:noFill/>
          </a:ln>
        </p:spPr>
        <p:txBody>
          <a:bodyPr spcFirstLastPara="1" wrap="square" lIns="27333" tIns="13667" rIns="27333" bIns="13667" anchor="t" anchorCtr="0">
            <a:spAutoFit/>
          </a:bodyPr>
          <a:lstStyle/>
          <a:p>
            <a:endParaRPr sz="400"/>
          </a:p>
          <a:p>
            <a:endParaRPr sz="933">
              <a:solidFill>
                <a:schemeClr val="dk1"/>
              </a:solidFill>
            </a:endParaRPr>
          </a:p>
        </p:txBody>
      </p:sp>
      <p:sp>
        <p:nvSpPr>
          <p:cNvPr id="97" name="Google Shape;97;p1"/>
          <p:cNvSpPr txBox="1"/>
          <p:nvPr/>
        </p:nvSpPr>
        <p:spPr>
          <a:xfrm>
            <a:off x="375731" y="5646975"/>
            <a:ext cx="11423200" cy="89156"/>
          </a:xfrm>
          <a:prstGeom prst="rect">
            <a:avLst/>
          </a:prstGeom>
          <a:noFill/>
          <a:ln>
            <a:noFill/>
          </a:ln>
        </p:spPr>
        <p:txBody>
          <a:bodyPr spcFirstLastPara="1" wrap="square" lIns="27333" tIns="13667" rIns="27333" bIns="13667" anchor="t" anchorCtr="0">
            <a:spAutoFit/>
          </a:bodyPr>
          <a:lstStyle/>
          <a:p>
            <a:endParaRPr sz="400"/>
          </a:p>
        </p:txBody>
      </p:sp>
      <p:sp>
        <p:nvSpPr>
          <p:cNvPr id="98" name="Google Shape;98;p1"/>
          <p:cNvSpPr txBox="1"/>
          <p:nvPr/>
        </p:nvSpPr>
        <p:spPr>
          <a:xfrm>
            <a:off x="380356" y="3934753"/>
            <a:ext cx="5380800" cy="89156"/>
          </a:xfrm>
          <a:prstGeom prst="rect">
            <a:avLst/>
          </a:prstGeom>
          <a:noFill/>
          <a:ln>
            <a:noFill/>
          </a:ln>
        </p:spPr>
        <p:txBody>
          <a:bodyPr spcFirstLastPara="1" wrap="square" lIns="27333" tIns="13667" rIns="27333" bIns="13667" anchor="t" anchorCtr="0">
            <a:spAutoFit/>
          </a:bodyPr>
          <a:lstStyle/>
          <a:p>
            <a:endParaRPr sz="400"/>
          </a:p>
        </p:txBody>
      </p:sp>
      <p:sp>
        <p:nvSpPr>
          <p:cNvPr id="99" name="Google Shape;99;p1"/>
          <p:cNvSpPr/>
          <p:nvPr/>
        </p:nvSpPr>
        <p:spPr>
          <a:xfrm>
            <a:off x="6319667" y="911967"/>
            <a:ext cx="5698400" cy="142800"/>
          </a:xfrm>
          <a:prstGeom prst="rect">
            <a:avLst/>
          </a:prstGeom>
          <a:solidFill>
            <a:srgbClr val="1482A5"/>
          </a:solidFill>
          <a:ln>
            <a:noFill/>
          </a:ln>
        </p:spPr>
        <p:txBody>
          <a:bodyPr spcFirstLastPara="1" wrap="square" lIns="61500" tIns="15367" rIns="61500" bIns="15367" anchor="ctr" anchorCtr="0">
            <a:noAutofit/>
          </a:bodyPr>
          <a:lstStyle/>
          <a:p>
            <a:r>
              <a:rPr lang="en-GB" sz="1200">
                <a:solidFill>
                  <a:schemeClr val="lt1"/>
                </a:solidFill>
                <a:latin typeface="Amaranth"/>
                <a:ea typeface="Amaranth"/>
                <a:cs typeface="Amaranth"/>
                <a:sym typeface="Amaranth"/>
              </a:rPr>
              <a:t>Results</a:t>
            </a:r>
            <a:endParaRPr sz="1200">
              <a:solidFill>
                <a:schemeClr val="lt1"/>
              </a:solidFill>
              <a:latin typeface="Amaranth"/>
              <a:ea typeface="Amaranth"/>
              <a:cs typeface="Amaranth"/>
              <a:sym typeface="Amaranth"/>
            </a:endParaRPr>
          </a:p>
        </p:txBody>
      </p:sp>
      <p:sp>
        <p:nvSpPr>
          <p:cNvPr id="100" name="Google Shape;100;p1"/>
          <p:cNvSpPr/>
          <p:nvPr/>
        </p:nvSpPr>
        <p:spPr>
          <a:xfrm>
            <a:off x="380367" y="5468800"/>
            <a:ext cx="11637600" cy="142800"/>
          </a:xfrm>
          <a:prstGeom prst="rect">
            <a:avLst/>
          </a:prstGeom>
          <a:solidFill>
            <a:srgbClr val="1482A5"/>
          </a:solidFill>
          <a:ln>
            <a:noFill/>
          </a:ln>
        </p:spPr>
        <p:txBody>
          <a:bodyPr spcFirstLastPara="1" wrap="square" lIns="61500" tIns="15367" rIns="61500" bIns="15367" anchor="ctr" anchorCtr="0">
            <a:noAutofit/>
          </a:bodyPr>
          <a:lstStyle/>
          <a:p>
            <a:r>
              <a:rPr lang="en-GB" sz="1200">
                <a:solidFill>
                  <a:schemeClr val="lt1"/>
                </a:solidFill>
                <a:latin typeface="Amaranth"/>
                <a:ea typeface="Amaranth"/>
                <a:cs typeface="Amaranth"/>
                <a:sym typeface="Amaranth"/>
              </a:rPr>
              <a:t>Conclusions</a:t>
            </a:r>
            <a:endParaRPr sz="400"/>
          </a:p>
        </p:txBody>
      </p:sp>
      <p:sp>
        <p:nvSpPr>
          <p:cNvPr id="101" name="Google Shape;101;p1"/>
          <p:cNvSpPr/>
          <p:nvPr/>
        </p:nvSpPr>
        <p:spPr>
          <a:xfrm>
            <a:off x="-3658285" y="314015"/>
            <a:ext cx="3536400" cy="479135"/>
          </a:xfrm>
          <a:prstGeom prst="rect">
            <a:avLst/>
          </a:prstGeom>
          <a:noFill/>
          <a:ln>
            <a:noFill/>
          </a:ln>
        </p:spPr>
        <p:txBody>
          <a:bodyPr spcFirstLastPara="1" wrap="square" lIns="27333" tIns="13667" rIns="27333" bIns="13667" anchor="t" anchorCtr="0">
            <a:spAutoFit/>
          </a:bodyPr>
          <a:lstStyle/>
          <a:p>
            <a:r>
              <a:rPr lang="en-GB" sz="1467">
                <a:solidFill>
                  <a:schemeClr val="lt1"/>
                </a:solidFill>
                <a:latin typeface="Amaranth"/>
                <a:ea typeface="Amaranth"/>
                <a:cs typeface="Amaranth"/>
                <a:sym typeface="Amaranth"/>
              </a:rPr>
              <a:t>An Exceptionally Elevated Creatine Kinase In The Context Of Influenza A Infection </a:t>
            </a:r>
            <a:endParaRPr sz="1467">
              <a:solidFill>
                <a:schemeClr val="dk1"/>
              </a:solidFill>
            </a:endParaRPr>
          </a:p>
        </p:txBody>
      </p:sp>
      <p:sp>
        <p:nvSpPr>
          <p:cNvPr id="102" name="Google Shape;102;p1"/>
          <p:cNvSpPr/>
          <p:nvPr/>
        </p:nvSpPr>
        <p:spPr>
          <a:xfrm>
            <a:off x="6248100" y="6222667"/>
            <a:ext cx="5770000" cy="142800"/>
          </a:xfrm>
          <a:prstGeom prst="rect">
            <a:avLst/>
          </a:prstGeom>
          <a:solidFill>
            <a:srgbClr val="1482A5"/>
          </a:solidFill>
          <a:ln>
            <a:noFill/>
          </a:ln>
        </p:spPr>
        <p:txBody>
          <a:bodyPr spcFirstLastPara="1" wrap="square" lIns="61500" tIns="15367" rIns="61500" bIns="15367" anchor="ctr" anchorCtr="0">
            <a:noAutofit/>
          </a:bodyPr>
          <a:lstStyle/>
          <a:p>
            <a:r>
              <a:rPr lang="en-GB" sz="1200">
                <a:solidFill>
                  <a:schemeClr val="lt1"/>
                </a:solidFill>
                <a:latin typeface="Amaranth"/>
                <a:ea typeface="Amaranth"/>
                <a:cs typeface="Amaranth"/>
                <a:sym typeface="Amaranth"/>
              </a:rPr>
              <a:t>References </a:t>
            </a:r>
            <a:endParaRPr sz="400"/>
          </a:p>
        </p:txBody>
      </p:sp>
      <p:sp>
        <p:nvSpPr>
          <p:cNvPr id="103" name="Google Shape;103;p1"/>
          <p:cNvSpPr txBox="1"/>
          <p:nvPr/>
        </p:nvSpPr>
        <p:spPr>
          <a:xfrm>
            <a:off x="6248100" y="6376333"/>
            <a:ext cx="5769600" cy="298400"/>
          </a:xfrm>
          <a:prstGeom prst="rect">
            <a:avLst/>
          </a:prstGeom>
          <a:noFill/>
          <a:ln>
            <a:noFill/>
          </a:ln>
        </p:spPr>
        <p:txBody>
          <a:bodyPr spcFirstLastPara="1" wrap="square" lIns="27333" tIns="13667" rIns="27333" bIns="13667" anchor="t" anchorCtr="0">
            <a:noAutofit/>
          </a:bodyPr>
          <a:lstStyle/>
          <a:p>
            <a:pPr>
              <a:lnSpc>
                <a:spcPct val="115000"/>
              </a:lnSpc>
            </a:pPr>
            <a:r>
              <a:rPr lang="en-GB" sz="400">
                <a:solidFill>
                  <a:schemeClr val="dk1"/>
                </a:solidFill>
              </a:rPr>
              <a:t>1 National emergency laparotomy audit (NELA) [Internet]. The Royal College of Anaesthetists. [cited 2023 Mar 19]. Available from: </a:t>
            </a:r>
            <a:r>
              <a:rPr lang="en-GB" sz="400" u="sng">
                <a:solidFill>
                  <a:schemeClr val="hlink"/>
                </a:solidFill>
                <a:hlinkClick r:id="rId3"/>
              </a:rPr>
              <a:t>https://rcoa.ac.uk/research/research-projects/national-emergency-laparotomy-audit-nela</a:t>
            </a:r>
            <a:endParaRPr sz="400">
              <a:solidFill>
                <a:schemeClr val="dk1"/>
              </a:solidFill>
            </a:endParaRPr>
          </a:p>
          <a:p>
            <a:pPr>
              <a:lnSpc>
                <a:spcPct val="115000"/>
              </a:lnSpc>
            </a:pPr>
            <a:r>
              <a:rPr lang="en-GB" sz="400">
                <a:solidFill>
                  <a:schemeClr val="dk1"/>
                </a:solidFill>
              </a:rPr>
              <a:t>2.Reports - hospital reports [Internet]. NELA. [cited 2023 Mar 19]. Available from: https://data.nela.org.uk/Reports/Hospital-reports.aspx </a:t>
            </a:r>
            <a:endParaRPr sz="400">
              <a:solidFill>
                <a:schemeClr val="dk1"/>
              </a:solidFill>
            </a:endParaRPr>
          </a:p>
          <a:p>
            <a:pPr>
              <a:lnSpc>
                <a:spcPct val="115000"/>
              </a:lnSpc>
            </a:pPr>
            <a:endParaRPr sz="400">
              <a:solidFill>
                <a:schemeClr val="dk1"/>
              </a:solidFill>
            </a:endParaRPr>
          </a:p>
          <a:p>
            <a:pPr>
              <a:lnSpc>
                <a:spcPct val="115000"/>
              </a:lnSpc>
              <a:spcBef>
                <a:spcPts val="1600"/>
              </a:spcBef>
            </a:pPr>
            <a:endParaRPr sz="400">
              <a:solidFill>
                <a:schemeClr val="dk1"/>
              </a:solidFill>
            </a:endParaRPr>
          </a:p>
          <a:p>
            <a:pPr>
              <a:lnSpc>
                <a:spcPct val="115000"/>
              </a:lnSpc>
              <a:spcBef>
                <a:spcPts val="1600"/>
              </a:spcBef>
            </a:pPr>
            <a:r>
              <a:rPr lang="en-GB" sz="400">
                <a:solidFill>
                  <a:schemeClr val="dk1"/>
                </a:solidFill>
              </a:rPr>
              <a:t> </a:t>
            </a:r>
            <a:endParaRPr sz="400">
              <a:solidFill>
                <a:schemeClr val="dk1"/>
              </a:solidFill>
            </a:endParaRPr>
          </a:p>
          <a:p>
            <a:pPr>
              <a:lnSpc>
                <a:spcPct val="115000"/>
              </a:lnSpc>
              <a:spcBef>
                <a:spcPts val="1600"/>
              </a:spcBef>
              <a:spcAft>
                <a:spcPts val="1600"/>
              </a:spcAft>
            </a:pPr>
            <a:endParaRPr sz="533">
              <a:solidFill>
                <a:schemeClr val="dk1"/>
              </a:solidFill>
            </a:endParaRPr>
          </a:p>
        </p:txBody>
      </p:sp>
      <p:pic>
        <p:nvPicPr>
          <p:cNvPr id="104" name="Google Shape;104;p1"/>
          <p:cNvPicPr preferRelativeResize="0"/>
          <p:nvPr/>
        </p:nvPicPr>
        <p:blipFill>
          <a:blip r:embed="rId4">
            <a:alphaModFix/>
          </a:blip>
          <a:stretch>
            <a:fillRect/>
          </a:stretch>
        </p:blipFill>
        <p:spPr>
          <a:xfrm>
            <a:off x="7844233" y="-2067"/>
            <a:ext cx="4361467" cy="765600"/>
          </a:xfrm>
          <a:prstGeom prst="rect">
            <a:avLst/>
          </a:prstGeom>
          <a:noFill/>
          <a:ln>
            <a:noFill/>
          </a:ln>
        </p:spPr>
      </p:pic>
      <p:sp>
        <p:nvSpPr>
          <p:cNvPr id="105" name="Google Shape;105;p1"/>
          <p:cNvSpPr txBox="1"/>
          <p:nvPr/>
        </p:nvSpPr>
        <p:spPr>
          <a:xfrm>
            <a:off x="411433" y="2896333"/>
            <a:ext cx="5459600" cy="808000"/>
          </a:xfrm>
          <a:prstGeom prst="rect">
            <a:avLst/>
          </a:prstGeom>
          <a:noFill/>
          <a:ln>
            <a:noFill/>
          </a:ln>
        </p:spPr>
        <p:txBody>
          <a:bodyPr spcFirstLastPara="1" wrap="square" lIns="27333" tIns="27333" rIns="27333" bIns="27333" anchor="t" anchorCtr="0">
            <a:noAutofit/>
          </a:bodyPr>
          <a:lstStyle/>
          <a:p>
            <a:r>
              <a:rPr lang="en-GB" sz="733"/>
              <a:t>To perform a narrative case review of patients with NELA mortality &lt;50% who died post emergency laparotomy in order to:</a:t>
            </a:r>
            <a:endParaRPr sz="733"/>
          </a:p>
          <a:p>
            <a:pPr marL="270927" indent="-114297">
              <a:buSzPts val="550"/>
              <a:buChar char="●"/>
            </a:pPr>
            <a:r>
              <a:rPr lang="en-GB" sz="733">
                <a:solidFill>
                  <a:schemeClr val="dk1"/>
                </a:solidFill>
              </a:rPr>
              <a:t>Identify and address recurrent themes encountered during the clinical course</a:t>
            </a:r>
            <a:endParaRPr sz="733">
              <a:solidFill>
                <a:schemeClr val="dk1"/>
              </a:solidFill>
            </a:endParaRPr>
          </a:p>
          <a:p>
            <a:pPr marL="270927" indent="-114297">
              <a:buClr>
                <a:schemeClr val="dk1"/>
              </a:buClr>
              <a:buSzPts val="550"/>
              <a:buChar char="●"/>
            </a:pPr>
            <a:r>
              <a:rPr lang="en-GB" sz="733">
                <a:solidFill>
                  <a:schemeClr val="dk1"/>
                </a:solidFill>
              </a:rPr>
              <a:t>Improve existing pathways</a:t>
            </a:r>
            <a:endParaRPr sz="733">
              <a:solidFill>
                <a:schemeClr val="dk1"/>
              </a:solidFill>
            </a:endParaRPr>
          </a:p>
          <a:p>
            <a:pPr marL="270927" indent="-114297">
              <a:buClr>
                <a:schemeClr val="dk1"/>
              </a:buClr>
              <a:buSzPts val="550"/>
              <a:buChar char="●"/>
            </a:pPr>
            <a:r>
              <a:rPr lang="en-GB" sz="733">
                <a:solidFill>
                  <a:schemeClr val="dk1"/>
                </a:solidFill>
              </a:rPr>
              <a:t>Generate a multidisciplinary team discussion with key stakeholders - anaesthetists, intensivists and surgeons</a:t>
            </a:r>
            <a:endParaRPr sz="733">
              <a:solidFill>
                <a:schemeClr val="dk1"/>
              </a:solidFill>
            </a:endParaRPr>
          </a:p>
          <a:p>
            <a:pPr marL="270927" indent="-114297">
              <a:buClr>
                <a:schemeClr val="dk1"/>
              </a:buClr>
              <a:buSzPts val="550"/>
              <a:buChar char="●"/>
            </a:pPr>
            <a:r>
              <a:rPr lang="en-GB" sz="733">
                <a:solidFill>
                  <a:schemeClr val="dk1"/>
                </a:solidFill>
              </a:rPr>
              <a:t>Implement new pathways</a:t>
            </a:r>
            <a:endParaRPr sz="733">
              <a:solidFill>
                <a:schemeClr val="dk1"/>
              </a:solidFill>
            </a:endParaRPr>
          </a:p>
          <a:p>
            <a:pPr marL="270927" indent="-114297">
              <a:buSzPts val="550"/>
              <a:buChar char="●"/>
            </a:pPr>
            <a:r>
              <a:rPr lang="en-GB" sz="733"/>
              <a:t>Improve patient outcomes</a:t>
            </a:r>
            <a:endParaRPr sz="733"/>
          </a:p>
          <a:p>
            <a:pPr marL="270927"/>
            <a:endParaRPr sz="733"/>
          </a:p>
          <a:p>
            <a:endParaRPr sz="933"/>
          </a:p>
          <a:p>
            <a:endParaRPr sz="933"/>
          </a:p>
          <a:p>
            <a:endParaRPr sz="933"/>
          </a:p>
          <a:p>
            <a:endParaRPr sz="933"/>
          </a:p>
        </p:txBody>
      </p:sp>
      <p:sp>
        <p:nvSpPr>
          <p:cNvPr id="106" name="Google Shape;106;p1"/>
          <p:cNvSpPr txBox="1"/>
          <p:nvPr/>
        </p:nvSpPr>
        <p:spPr>
          <a:xfrm>
            <a:off x="444500" y="3960895"/>
            <a:ext cx="5316400" cy="1449600"/>
          </a:xfrm>
          <a:prstGeom prst="rect">
            <a:avLst/>
          </a:prstGeom>
          <a:noFill/>
          <a:ln>
            <a:noFill/>
          </a:ln>
        </p:spPr>
        <p:txBody>
          <a:bodyPr spcFirstLastPara="1" wrap="square" lIns="27333" tIns="27333" rIns="27333" bIns="27333" anchor="t" anchorCtr="0">
            <a:noAutofit/>
          </a:bodyPr>
          <a:lstStyle/>
          <a:p>
            <a:r>
              <a:rPr lang="en-GB" sz="733" b="1"/>
              <a:t>Sample selection:</a:t>
            </a:r>
            <a:endParaRPr sz="733" b="1"/>
          </a:p>
          <a:p>
            <a:endParaRPr sz="733"/>
          </a:p>
          <a:p>
            <a:endParaRPr sz="733"/>
          </a:p>
          <a:p>
            <a:endParaRPr sz="733"/>
          </a:p>
          <a:p>
            <a:endParaRPr sz="733"/>
          </a:p>
          <a:p>
            <a:endParaRPr sz="733"/>
          </a:p>
          <a:p>
            <a:endParaRPr sz="733"/>
          </a:p>
          <a:p>
            <a:r>
              <a:rPr lang="en-GB" sz="733" b="1"/>
              <a:t>Data collection:</a:t>
            </a:r>
            <a:endParaRPr sz="733" b="1"/>
          </a:p>
          <a:p>
            <a:pPr marL="135463" indent="-114297">
              <a:buSzPts val="550"/>
              <a:buChar char="●"/>
            </a:pPr>
            <a:r>
              <a:rPr lang="en-GB" sz="733"/>
              <a:t>Case notes were requested from medical records</a:t>
            </a:r>
            <a:endParaRPr sz="733"/>
          </a:p>
          <a:p>
            <a:pPr marL="135463" indent="-114297">
              <a:buSzPts val="550"/>
              <a:buChar char="●"/>
            </a:pPr>
            <a:r>
              <a:rPr lang="en-GB" sz="733"/>
              <a:t>The study involved the collection of 37 data points per patient including  demographics, NELA hospital performance indicators and a narrative review of clinical course up to death</a:t>
            </a:r>
            <a:endParaRPr sz="733"/>
          </a:p>
          <a:p>
            <a:r>
              <a:rPr lang="en-GB" sz="733" b="1"/>
              <a:t>Analysis: </a:t>
            </a:r>
            <a:endParaRPr sz="733" b="1"/>
          </a:p>
          <a:p>
            <a:pPr marL="135463" indent="-114297">
              <a:buSzPts val="550"/>
              <a:buChar char="●"/>
            </a:pPr>
            <a:r>
              <a:rPr lang="en-GB" sz="733"/>
              <a:t>During 2022, included a detailed consultant led MDT discussion between anaesthetists, intensivists and surgeons</a:t>
            </a:r>
            <a:endParaRPr sz="733"/>
          </a:p>
          <a:p>
            <a:endParaRPr sz="933"/>
          </a:p>
          <a:p>
            <a:endParaRPr sz="933"/>
          </a:p>
          <a:p>
            <a:r>
              <a:rPr lang="en-GB" sz="933"/>
              <a:t> </a:t>
            </a:r>
            <a:endParaRPr sz="933"/>
          </a:p>
          <a:p>
            <a:endParaRPr sz="933"/>
          </a:p>
          <a:p>
            <a:endParaRPr sz="933"/>
          </a:p>
          <a:p>
            <a:endParaRPr sz="933"/>
          </a:p>
        </p:txBody>
      </p:sp>
      <p:sp>
        <p:nvSpPr>
          <p:cNvPr id="107" name="Google Shape;107;p1"/>
          <p:cNvSpPr txBox="1"/>
          <p:nvPr/>
        </p:nvSpPr>
        <p:spPr>
          <a:xfrm>
            <a:off x="6319700" y="1095333"/>
            <a:ext cx="5698400" cy="1561200"/>
          </a:xfrm>
          <a:prstGeom prst="rect">
            <a:avLst/>
          </a:prstGeom>
          <a:noFill/>
          <a:ln>
            <a:noFill/>
          </a:ln>
        </p:spPr>
        <p:txBody>
          <a:bodyPr spcFirstLastPara="1" wrap="square" lIns="27333" tIns="27333" rIns="27333" bIns="27333" anchor="t" anchorCtr="0">
            <a:noAutofit/>
          </a:bodyPr>
          <a:lstStyle/>
          <a:p>
            <a:pPr>
              <a:lnSpc>
                <a:spcPct val="115000"/>
              </a:lnSpc>
            </a:pPr>
            <a:r>
              <a:rPr lang="en-GB" sz="733"/>
              <a:t>Overall Themes identified:</a:t>
            </a:r>
            <a:endParaRPr sz="733"/>
          </a:p>
          <a:p>
            <a:pPr marL="270927" indent="-114297">
              <a:lnSpc>
                <a:spcPct val="115000"/>
              </a:lnSpc>
              <a:buSzPts val="550"/>
              <a:buChar char="●"/>
            </a:pPr>
            <a:r>
              <a:rPr lang="en-GB" sz="733" b="1"/>
              <a:t>Patient demographics</a:t>
            </a:r>
            <a:endParaRPr sz="733" b="1"/>
          </a:p>
          <a:p>
            <a:pPr marL="406390" lvl="1" indent="-114297">
              <a:lnSpc>
                <a:spcPct val="115000"/>
              </a:lnSpc>
              <a:buSzPts val="550"/>
              <a:buChar char="○"/>
            </a:pPr>
            <a:r>
              <a:rPr lang="en-GB" sz="733"/>
              <a:t>Median ASA Grade III, with </a:t>
            </a:r>
            <a:r>
              <a:rPr lang="en-GB" sz="733">
                <a:solidFill>
                  <a:schemeClr val="dk1"/>
                </a:solidFill>
              </a:rPr>
              <a:t>69% of patients &gt;65 years old</a:t>
            </a:r>
            <a:endParaRPr sz="733">
              <a:solidFill>
                <a:schemeClr val="dk1"/>
              </a:solidFill>
            </a:endParaRPr>
          </a:p>
          <a:p>
            <a:pPr marL="406390" lvl="1" indent="-114297">
              <a:lnSpc>
                <a:spcPct val="115000"/>
              </a:lnSpc>
              <a:buClr>
                <a:schemeClr val="dk1"/>
              </a:buClr>
              <a:buSzPts val="550"/>
              <a:buChar char="○"/>
            </a:pPr>
            <a:r>
              <a:rPr lang="en-GB" sz="733">
                <a:solidFill>
                  <a:schemeClr val="dk1"/>
                </a:solidFill>
              </a:rPr>
              <a:t>No median difference in pre/post-op NELA score</a:t>
            </a:r>
            <a:endParaRPr sz="733">
              <a:solidFill>
                <a:schemeClr val="dk1"/>
              </a:solidFill>
            </a:endParaRPr>
          </a:p>
          <a:p>
            <a:pPr marL="270927" indent="-114297">
              <a:lnSpc>
                <a:spcPct val="115000"/>
              </a:lnSpc>
              <a:buClr>
                <a:schemeClr val="dk1"/>
              </a:buClr>
              <a:buSzPts val="550"/>
              <a:buChar char="●"/>
            </a:pPr>
            <a:r>
              <a:rPr lang="en-GB" sz="733" b="1">
                <a:solidFill>
                  <a:schemeClr val="dk1"/>
                </a:solidFill>
              </a:rPr>
              <a:t>Logistics</a:t>
            </a:r>
            <a:endParaRPr sz="733" b="1">
              <a:solidFill>
                <a:schemeClr val="dk1"/>
              </a:solidFill>
            </a:endParaRPr>
          </a:p>
          <a:p>
            <a:pPr marL="406390" lvl="1" indent="-114297">
              <a:lnSpc>
                <a:spcPct val="115000"/>
              </a:lnSpc>
              <a:buClr>
                <a:schemeClr val="dk1"/>
              </a:buClr>
              <a:buSzPts val="550"/>
              <a:buChar char="○"/>
            </a:pPr>
            <a:r>
              <a:rPr lang="en-GB" sz="733">
                <a:solidFill>
                  <a:schemeClr val="dk1"/>
                </a:solidFill>
              </a:rPr>
              <a:t>Mean time to consultant surgeon review from admission = 9.25hrs </a:t>
            </a:r>
            <a:endParaRPr sz="733">
              <a:solidFill>
                <a:schemeClr val="dk1"/>
              </a:solidFill>
            </a:endParaRPr>
          </a:p>
          <a:p>
            <a:pPr marL="406390" lvl="1" indent="-114297">
              <a:lnSpc>
                <a:spcPct val="115000"/>
              </a:lnSpc>
              <a:buClr>
                <a:schemeClr val="dk1"/>
              </a:buClr>
              <a:buSzPts val="550"/>
              <a:buChar char="○"/>
            </a:pPr>
            <a:r>
              <a:rPr lang="en-GB" sz="733">
                <a:solidFill>
                  <a:schemeClr val="dk1"/>
                </a:solidFill>
              </a:rPr>
              <a:t>&gt;90% of cases went to theatre within NCEPOD booking urgency</a:t>
            </a:r>
            <a:endParaRPr sz="733">
              <a:solidFill>
                <a:schemeClr val="dk1"/>
              </a:solidFill>
            </a:endParaRPr>
          </a:p>
          <a:p>
            <a:pPr marL="270927" indent="-114297">
              <a:lnSpc>
                <a:spcPct val="115000"/>
              </a:lnSpc>
              <a:buClr>
                <a:schemeClr val="dk1"/>
              </a:buClr>
              <a:buSzPts val="550"/>
              <a:buChar char="●"/>
            </a:pPr>
            <a:r>
              <a:rPr lang="en-GB" sz="733" b="1">
                <a:solidFill>
                  <a:schemeClr val="dk1"/>
                </a:solidFill>
              </a:rPr>
              <a:t>Perioperative pathways</a:t>
            </a:r>
            <a:endParaRPr sz="733" b="1">
              <a:solidFill>
                <a:schemeClr val="dk1"/>
              </a:solidFill>
            </a:endParaRPr>
          </a:p>
          <a:p>
            <a:pPr marL="406390" lvl="1" indent="-114297">
              <a:lnSpc>
                <a:spcPct val="115000"/>
              </a:lnSpc>
              <a:buClr>
                <a:schemeClr val="dk1"/>
              </a:buClr>
              <a:buSzPts val="550"/>
              <a:buChar char="○"/>
            </a:pPr>
            <a:r>
              <a:rPr lang="en-GB" sz="733">
                <a:solidFill>
                  <a:schemeClr val="dk1"/>
                </a:solidFill>
              </a:rPr>
              <a:t>9% of patients obtained a perioperative geriatrician review</a:t>
            </a:r>
            <a:endParaRPr sz="733">
              <a:solidFill>
                <a:schemeClr val="dk1"/>
              </a:solidFill>
            </a:endParaRPr>
          </a:p>
          <a:p>
            <a:pPr marL="406390" lvl="1" indent="-114297">
              <a:lnSpc>
                <a:spcPct val="115000"/>
              </a:lnSpc>
              <a:buClr>
                <a:schemeClr val="dk1"/>
              </a:buClr>
              <a:buSzPts val="550"/>
              <a:buChar char="○"/>
            </a:pPr>
            <a:r>
              <a:rPr lang="en-GB" sz="733">
                <a:solidFill>
                  <a:schemeClr val="dk1"/>
                </a:solidFill>
              </a:rPr>
              <a:t>85% of patients were admitted to critical care post-op, notably, a patient with 25% predicted mortality was discharged to the ward</a:t>
            </a:r>
            <a:endParaRPr sz="733"/>
          </a:p>
          <a:p>
            <a:pPr>
              <a:lnSpc>
                <a:spcPct val="115000"/>
              </a:lnSpc>
            </a:pPr>
            <a:endParaRPr sz="3200"/>
          </a:p>
          <a:p>
            <a:pPr>
              <a:lnSpc>
                <a:spcPct val="115000"/>
              </a:lnSpc>
            </a:pPr>
            <a:endParaRPr sz="933"/>
          </a:p>
        </p:txBody>
      </p:sp>
      <p:grpSp>
        <p:nvGrpSpPr>
          <p:cNvPr id="108" name="Google Shape;108;p1"/>
          <p:cNvGrpSpPr/>
          <p:nvPr/>
        </p:nvGrpSpPr>
        <p:grpSpPr>
          <a:xfrm>
            <a:off x="6238134" y="2697823"/>
            <a:ext cx="5779765" cy="2816755"/>
            <a:chOff x="17037565" y="24121734"/>
            <a:chExt cx="14850373" cy="18025312"/>
          </a:xfrm>
        </p:grpSpPr>
        <p:sp>
          <p:nvSpPr>
            <p:cNvPr id="109" name="Google Shape;109;p1"/>
            <p:cNvSpPr/>
            <p:nvPr/>
          </p:nvSpPr>
          <p:spPr>
            <a:xfrm>
              <a:off x="17063138" y="24121734"/>
              <a:ext cx="14824800" cy="914400"/>
            </a:xfrm>
            <a:prstGeom prst="rect">
              <a:avLst/>
            </a:prstGeom>
            <a:solidFill>
              <a:srgbClr val="1482A5"/>
            </a:solidFill>
            <a:ln>
              <a:noFill/>
            </a:ln>
          </p:spPr>
          <p:txBody>
            <a:bodyPr spcFirstLastPara="1" wrap="square" lIns="61500" tIns="15367" rIns="61500" bIns="15367" anchor="ctr" anchorCtr="0">
              <a:noAutofit/>
            </a:bodyPr>
            <a:lstStyle/>
            <a:p>
              <a:r>
                <a:rPr lang="en-GB" sz="1200">
                  <a:solidFill>
                    <a:schemeClr val="lt1"/>
                  </a:solidFill>
                  <a:latin typeface="Amaranth"/>
                  <a:ea typeface="Amaranth"/>
                  <a:cs typeface="Amaranth"/>
                  <a:sym typeface="Amaranth"/>
                </a:rPr>
                <a:t>Discussion</a:t>
              </a:r>
              <a:endParaRPr sz="1200">
                <a:solidFill>
                  <a:schemeClr val="lt1"/>
                </a:solidFill>
                <a:latin typeface="Amaranth"/>
                <a:ea typeface="Amaranth"/>
                <a:cs typeface="Amaranth"/>
                <a:sym typeface="Amaranth"/>
              </a:endParaRPr>
            </a:p>
          </p:txBody>
        </p:sp>
        <p:sp>
          <p:nvSpPr>
            <p:cNvPr id="110" name="Google Shape;110;p1"/>
            <p:cNvSpPr txBox="1"/>
            <p:nvPr/>
          </p:nvSpPr>
          <p:spPr>
            <a:xfrm>
              <a:off x="17037565" y="25300380"/>
              <a:ext cx="14526899" cy="16846666"/>
            </a:xfrm>
            <a:prstGeom prst="rect">
              <a:avLst/>
            </a:prstGeom>
            <a:noFill/>
            <a:ln>
              <a:noFill/>
            </a:ln>
          </p:spPr>
          <p:txBody>
            <a:bodyPr spcFirstLastPara="1" wrap="square" lIns="27333" tIns="27333" rIns="27333" bIns="27333" anchor="t" anchorCtr="0">
              <a:spAutoFit/>
            </a:bodyPr>
            <a:lstStyle/>
            <a:p>
              <a:pPr>
                <a:lnSpc>
                  <a:spcPct val="115000"/>
                </a:lnSpc>
              </a:pPr>
              <a:r>
                <a:rPr lang="en-GB" sz="733" b="1"/>
                <a:t>Comments on findings:</a:t>
              </a:r>
              <a:endParaRPr sz="733" b="1"/>
            </a:p>
            <a:p>
              <a:pPr marL="270927" indent="-114297">
                <a:lnSpc>
                  <a:spcPct val="115000"/>
                </a:lnSpc>
                <a:buSzPts val="550"/>
                <a:buChar char="●"/>
              </a:pPr>
              <a:r>
                <a:rPr lang="en-GB" sz="733"/>
                <a:t>In the study period in our hospital, approximately 8% of </a:t>
              </a:r>
              <a:r>
                <a:rPr lang="en-GB" sz="733" u="sng"/>
                <a:t>all</a:t>
              </a:r>
              <a:r>
                <a:rPr lang="en-GB" sz="733"/>
                <a:t> patients </a:t>
              </a:r>
              <a:r>
                <a:rPr lang="en-GB" sz="733">
                  <a:solidFill>
                    <a:schemeClr val="dk1"/>
                  </a:solidFill>
                </a:rPr>
                <a:t>received a review by a geriatrician lead MDT if &gt;65 years old or frail</a:t>
              </a:r>
              <a:r>
                <a:rPr lang="en-GB" sz="733" baseline="30000">
                  <a:solidFill>
                    <a:schemeClr val="dk1"/>
                  </a:solidFill>
                </a:rPr>
                <a:t>(2)</a:t>
              </a:r>
              <a:r>
                <a:rPr lang="en-GB" sz="733">
                  <a:solidFill>
                    <a:schemeClr val="dk1"/>
                  </a:solidFill>
                </a:rPr>
                <a:t>, whilst here was 9%. In all hospitals,</a:t>
              </a:r>
              <a:r>
                <a:rPr lang="en-GB" sz="733"/>
                <a:t> 33 % of patients received a geriatric review. This is an area identified for improvement</a:t>
              </a:r>
              <a:endParaRPr sz="733"/>
            </a:p>
            <a:p>
              <a:pPr marL="270927" indent="-114297">
                <a:lnSpc>
                  <a:spcPct val="115000"/>
                </a:lnSpc>
                <a:buSzPts val="550"/>
                <a:buChar char="●"/>
              </a:pPr>
              <a:r>
                <a:rPr lang="en-GB" sz="733"/>
                <a:t>Faster consultant surgical reviews and hence a faster ‘decision for theatre’ would be best achieved by altering referral pathways. </a:t>
              </a:r>
              <a:endParaRPr sz="733"/>
            </a:p>
            <a:p>
              <a:pPr marL="270927" indent="-114297">
                <a:lnSpc>
                  <a:spcPct val="115000"/>
                </a:lnSpc>
                <a:buSzPts val="550"/>
                <a:buChar char="●"/>
              </a:pPr>
              <a:r>
                <a:rPr lang="en-GB" sz="733"/>
                <a:t>Our ICU admission rate in this population is in line with the national average for all patients undergoing emergency laparotomy, but In some cases there was doubt whether operations could proceed without an ICU bed identified</a:t>
              </a:r>
              <a:endParaRPr sz="733"/>
            </a:p>
            <a:p>
              <a:pPr>
                <a:lnSpc>
                  <a:spcPct val="115000"/>
                </a:lnSpc>
              </a:pPr>
              <a:r>
                <a:rPr lang="en-GB" sz="733" b="1"/>
                <a:t>Limitations:</a:t>
              </a:r>
              <a:endParaRPr sz="733" b="1"/>
            </a:p>
            <a:p>
              <a:pPr marL="270927" indent="-114297">
                <a:lnSpc>
                  <a:spcPct val="115000"/>
                </a:lnSpc>
                <a:buSzPts val="550"/>
                <a:buChar char="●"/>
              </a:pPr>
              <a:r>
                <a:rPr lang="en-GB" sz="733"/>
                <a:t>Small sample size and difficulty to establish causality</a:t>
              </a:r>
              <a:endParaRPr sz="733"/>
            </a:p>
            <a:p>
              <a:pPr marL="270927" indent="-114297">
                <a:lnSpc>
                  <a:spcPct val="115000"/>
                </a:lnSpc>
                <a:buSzPts val="550"/>
                <a:buChar char="●"/>
              </a:pPr>
              <a:r>
                <a:rPr lang="en-GB" sz="733"/>
                <a:t>Limitations in identifying other contributing variables retrospectively, but this has in part been address by a narrative review</a:t>
              </a:r>
              <a:endParaRPr sz="733"/>
            </a:p>
            <a:p>
              <a:pPr>
                <a:lnSpc>
                  <a:spcPct val="115000"/>
                </a:lnSpc>
              </a:pPr>
              <a:r>
                <a:rPr lang="en-GB" sz="733" b="1"/>
                <a:t>Changes implemented:</a:t>
              </a:r>
              <a:endParaRPr sz="733" b="1"/>
            </a:p>
            <a:p>
              <a:pPr marL="270927" indent="-114297">
                <a:lnSpc>
                  <a:spcPct val="115000"/>
                </a:lnSpc>
                <a:buSzPts val="550"/>
                <a:buChar char="●"/>
              </a:pPr>
              <a:r>
                <a:rPr lang="en-GB" sz="733"/>
                <a:t>New hospital guideline that emergency laparotomies (and other critically urgent operations) should proceed without delay, with the ICU bed identified while the operation is proceeding</a:t>
              </a:r>
              <a:endParaRPr sz="733"/>
            </a:p>
            <a:p>
              <a:pPr marL="270927" indent="-114297">
                <a:lnSpc>
                  <a:spcPct val="115000"/>
                </a:lnSpc>
                <a:buSzPts val="550"/>
                <a:buChar char="●"/>
              </a:pPr>
              <a:r>
                <a:rPr lang="en-GB" sz="733"/>
                <a:t>New  hospital surgical referral pathway with ‘direct to speciality’ referral from presentation at the emergency department</a:t>
              </a:r>
              <a:endParaRPr sz="733"/>
            </a:p>
            <a:p>
              <a:pPr>
                <a:lnSpc>
                  <a:spcPct val="115000"/>
                </a:lnSpc>
              </a:pPr>
              <a:r>
                <a:rPr lang="en-GB" sz="733" b="1"/>
                <a:t>Future development initiatives:</a:t>
              </a:r>
              <a:endParaRPr sz="733" b="1"/>
            </a:p>
            <a:p>
              <a:pPr marL="270927" indent="-114297">
                <a:lnSpc>
                  <a:spcPct val="115000"/>
                </a:lnSpc>
                <a:buSzPts val="550"/>
                <a:buChar char="●"/>
              </a:pPr>
              <a:r>
                <a:rPr lang="en-GB" sz="733"/>
                <a:t>Documented pre-op MDT discussion with anaesthetists, intensivists and surgeons</a:t>
              </a:r>
              <a:endParaRPr sz="733"/>
            </a:p>
            <a:p>
              <a:pPr marL="270927" indent="-114297">
                <a:lnSpc>
                  <a:spcPct val="115000"/>
                </a:lnSpc>
                <a:buSzPts val="550"/>
                <a:buChar char="●"/>
              </a:pPr>
              <a:r>
                <a:rPr lang="en-GB" sz="733"/>
                <a:t>Development of perioperative geriatric pathway </a:t>
              </a:r>
              <a:endParaRPr sz="733"/>
            </a:p>
            <a:p>
              <a:pPr>
                <a:lnSpc>
                  <a:spcPct val="115000"/>
                </a:lnSpc>
              </a:pPr>
              <a:endParaRPr sz="733"/>
            </a:p>
            <a:p>
              <a:pPr>
                <a:lnSpc>
                  <a:spcPct val="115000"/>
                </a:lnSpc>
              </a:pPr>
              <a:endParaRPr sz="733"/>
            </a:p>
            <a:p>
              <a:endParaRPr sz="733"/>
            </a:p>
          </p:txBody>
        </p:sp>
      </p:grpSp>
      <p:pic>
        <p:nvPicPr>
          <p:cNvPr id="111" name="Google Shape;111;p1"/>
          <p:cNvPicPr preferRelativeResize="0"/>
          <p:nvPr/>
        </p:nvPicPr>
        <p:blipFill>
          <a:blip r:embed="rId5">
            <a:alphaModFix/>
          </a:blip>
          <a:stretch>
            <a:fillRect/>
          </a:stretch>
        </p:blipFill>
        <p:spPr>
          <a:xfrm>
            <a:off x="5397600" y="2206365"/>
            <a:ext cx="443000" cy="443000"/>
          </a:xfrm>
          <a:prstGeom prst="rect">
            <a:avLst/>
          </a:prstGeom>
          <a:noFill/>
          <a:ln>
            <a:noFill/>
          </a:ln>
        </p:spPr>
      </p:pic>
      <p:pic>
        <p:nvPicPr>
          <p:cNvPr id="112" name="Google Shape;112;p1"/>
          <p:cNvPicPr preferRelativeResize="0"/>
          <p:nvPr/>
        </p:nvPicPr>
        <p:blipFill>
          <a:blip r:embed="rId6">
            <a:alphaModFix/>
          </a:blip>
          <a:stretch>
            <a:fillRect/>
          </a:stretch>
        </p:blipFill>
        <p:spPr>
          <a:xfrm>
            <a:off x="435962" y="2367676"/>
            <a:ext cx="879573" cy="294680"/>
          </a:xfrm>
          <a:prstGeom prst="rect">
            <a:avLst/>
          </a:prstGeom>
          <a:noFill/>
          <a:ln>
            <a:noFill/>
          </a:ln>
        </p:spPr>
      </p:pic>
      <p:sp>
        <p:nvSpPr>
          <p:cNvPr id="113" name="Google Shape;113;p1"/>
          <p:cNvSpPr txBox="1"/>
          <p:nvPr/>
        </p:nvSpPr>
        <p:spPr>
          <a:xfrm>
            <a:off x="435953" y="5667375"/>
            <a:ext cx="11005200" cy="506349"/>
          </a:xfrm>
          <a:prstGeom prst="rect">
            <a:avLst/>
          </a:prstGeom>
          <a:noFill/>
          <a:ln>
            <a:noFill/>
          </a:ln>
        </p:spPr>
        <p:txBody>
          <a:bodyPr spcFirstLastPara="1" wrap="square" lIns="27333" tIns="27333" rIns="27333" bIns="27333" anchor="t" anchorCtr="0">
            <a:spAutoFit/>
          </a:bodyPr>
          <a:lstStyle/>
          <a:p>
            <a:pPr marL="135463" indent="-114297">
              <a:buSzPts val="550"/>
              <a:buAutoNum type="arabicPeriod"/>
            </a:pPr>
            <a:r>
              <a:rPr lang="en-GB" sz="733"/>
              <a:t>Perioperative geriatric review occurs in a third of patients undergoing emergency laparotomy. This review has identified that there is scope for development of geriatric review pathway at our hospital would likely be non-inferior to overall current practice and may improve current outcomes</a:t>
            </a:r>
            <a:endParaRPr sz="733"/>
          </a:p>
          <a:p>
            <a:pPr marL="135463" indent="-114297">
              <a:buSzPts val="550"/>
              <a:buAutoNum type="arabicPeriod"/>
            </a:pPr>
            <a:r>
              <a:rPr lang="en-GB" sz="733"/>
              <a:t>After engagement with stakeholders a new pathway was implemented to ensure surgery was not delayed whilst identifying an ICU bed</a:t>
            </a:r>
            <a:endParaRPr sz="733"/>
          </a:p>
          <a:p>
            <a:pPr marL="135463" indent="-114297">
              <a:buSzPts val="550"/>
              <a:buAutoNum type="arabicPeriod"/>
            </a:pPr>
            <a:r>
              <a:rPr lang="en-GB" sz="733"/>
              <a:t>Obtaining a consensus opinion from a MDT that involves anaesthetists, intensivists and surgeons can help facilitate informed discussion which in turn can lead to better decision making.</a:t>
            </a:r>
            <a:endParaRPr sz="733"/>
          </a:p>
        </p:txBody>
      </p:sp>
      <p:sp>
        <p:nvSpPr>
          <p:cNvPr id="114" name="Google Shape;114;p1"/>
          <p:cNvSpPr/>
          <p:nvPr/>
        </p:nvSpPr>
        <p:spPr>
          <a:xfrm>
            <a:off x="381000" y="6229933"/>
            <a:ext cx="5698400" cy="142800"/>
          </a:xfrm>
          <a:prstGeom prst="rect">
            <a:avLst/>
          </a:prstGeom>
          <a:solidFill>
            <a:srgbClr val="1482A5"/>
          </a:solidFill>
          <a:ln>
            <a:noFill/>
          </a:ln>
        </p:spPr>
        <p:txBody>
          <a:bodyPr spcFirstLastPara="1" wrap="square" lIns="61500" tIns="15367" rIns="61500" bIns="15367" anchor="ctr" anchorCtr="0">
            <a:noAutofit/>
          </a:bodyPr>
          <a:lstStyle/>
          <a:p>
            <a:r>
              <a:rPr lang="en-GB" sz="1200">
                <a:solidFill>
                  <a:schemeClr val="lt1"/>
                </a:solidFill>
                <a:latin typeface="Amaranth"/>
                <a:ea typeface="Amaranth"/>
                <a:cs typeface="Amaranth"/>
                <a:sym typeface="Amaranth"/>
              </a:rPr>
              <a:t>Acknowledgements</a:t>
            </a:r>
            <a:endParaRPr sz="400"/>
          </a:p>
        </p:txBody>
      </p:sp>
      <p:sp>
        <p:nvSpPr>
          <p:cNvPr id="115" name="Google Shape;115;p1"/>
          <p:cNvSpPr/>
          <p:nvPr/>
        </p:nvSpPr>
        <p:spPr>
          <a:xfrm>
            <a:off x="375733" y="3804833"/>
            <a:ext cx="5496000" cy="142800"/>
          </a:xfrm>
          <a:prstGeom prst="rect">
            <a:avLst/>
          </a:prstGeom>
          <a:solidFill>
            <a:srgbClr val="1482A5"/>
          </a:solidFill>
          <a:ln>
            <a:noFill/>
          </a:ln>
        </p:spPr>
        <p:txBody>
          <a:bodyPr spcFirstLastPara="1" wrap="square" lIns="121900" tIns="121900" rIns="121900" bIns="121900" anchor="ctr" anchorCtr="0">
            <a:noAutofit/>
          </a:bodyPr>
          <a:lstStyle/>
          <a:p>
            <a:pPr>
              <a:buClr>
                <a:schemeClr val="dk1"/>
              </a:buClr>
            </a:pPr>
            <a:r>
              <a:rPr lang="en-GB" sz="1200">
                <a:solidFill>
                  <a:schemeClr val="lt1"/>
                </a:solidFill>
                <a:latin typeface="Amaranth"/>
                <a:ea typeface="Amaranth"/>
                <a:cs typeface="Amaranth"/>
                <a:sym typeface="Amaranth"/>
              </a:rPr>
              <a:t>Methods</a:t>
            </a:r>
            <a:endParaRPr sz="2489"/>
          </a:p>
        </p:txBody>
      </p:sp>
      <p:sp>
        <p:nvSpPr>
          <p:cNvPr id="116" name="Google Shape;116;p1"/>
          <p:cNvSpPr txBox="1"/>
          <p:nvPr/>
        </p:nvSpPr>
        <p:spPr>
          <a:xfrm>
            <a:off x="411433" y="6407333"/>
            <a:ext cx="5668000" cy="359200"/>
          </a:xfrm>
          <a:prstGeom prst="rect">
            <a:avLst/>
          </a:prstGeom>
          <a:noFill/>
          <a:ln>
            <a:noFill/>
          </a:ln>
        </p:spPr>
        <p:txBody>
          <a:bodyPr spcFirstLastPara="1" wrap="square" lIns="121900" tIns="0" rIns="121900" bIns="121900" anchor="t" anchorCtr="0">
            <a:noAutofit/>
          </a:bodyPr>
          <a:lstStyle/>
          <a:p>
            <a:pPr>
              <a:buClr>
                <a:schemeClr val="dk1"/>
              </a:buClr>
              <a:buSzPts val="1100"/>
            </a:pPr>
            <a:r>
              <a:rPr lang="en-GB" sz="733">
                <a:solidFill>
                  <a:schemeClr val="dk1"/>
                </a:solidFill>
              </a:rPr>
              <a:t>Anaesthetics, Intensive care and Surgical departments, Glan Clwyd Hospital</a:t>
            </a:r>
            <a:endParaRPr sz="733"/>
          </a:p>
        </p:txBody>
      </p:sp>
      <p:pic>
        <p:nvPicPr>
          <p:cNvPr id="117" name="Google Shape;117;p1"/>
          <p:cNvPicPr preferRelativeResize="0"/>
          <p:nvPr/>
        </p:nvPicPr>
        <p:blipFill rotWithShape="1">
          <a:blip r:embed="rId7">
            <a:alphaModFix/>
          </a:blip>
          <a:srcRect t="9600"/>
          <a:stretch/>
        </p:blipFill>
        <p:spPr>
          <a:xfrm>
            <a:off x="459501" y="4115967"/>
            <a:ext cx="2890409" cy="671983"/>
          </a:xfrm>
          <a:prstGeom prst="rect">
            <a:avLst/>
          </a:prstGeom>
          <a:noFill/>
          <a:ln>
            <a:noFill/>
          </a:ln>
        </p:spPr>
      </p:pic>
    </p:spTree>
  </p:cSld>
  <p:clrMapOvr>
    <a:masterClrMapping/>
  </p:clrMapOvr>
</p:sld>
</file>

<file path=ppt/theme/theme1.xml><?xml version="1.0" encoding="utf-8"?>
<a:theme xmlns:a="http://schemas.openxmlformats.org/drawingml/2006/main" name="Default Design">
  <a:themeElements>
    <a:clrScheme name="Verve">
      <a:dk1>
        <a:srgbClr val="000000"/>
      </a:dk1>
      <a:lt1>
        <a:srgbClr val="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F39E85942EA2042BB0575791D718127" ma:contentTypeVersion="16" ma:contentTypeDescription="Create a new document." ma:contentTypeScope="" ma:versionID="12ab945d2efe0ef10a297c059136f865">
  <xsd:schema xmlns:xsd="http://www.w3.org/2001/XMLSchema" xmlns:xs="http://www.w3.org/2001/XMLSchema" xmlns:p="http://schemas.microsoft.com/office/2006/metadata/properties" xmlns:ns2="ec49a593-3265-4a49-b71d-8db4c0af5911" xmlns:ns3="eef307fe-dfcd-4dc4-b0dc-232c2dad2b81" targetNamespace="http://schemas.microsoft.com/office/2006/metadata/properties" ma:root="true" ma:fieldsID="9fb502e339f467c4a23c9469629d027a" ns2:_="" ns3:_="">
    <xsd:import namespace="ec49a593-3265-4a49-b71d-8db4c0af5911"/>
    <xsd:import namespace="eef307fe-dfcd-4dc4-b0dc-232c2dad2b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LengthInSeconds" minOccurs="0"/>
                <xsd:element ref="ns2:MediaServiceDateTaken" minOccurs="0"/>
                <xsd:element ref="ns3:SharedWithUsers" minOccurs="0"/>
                <xsd:element ref="ns3:SharedWithDetails"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49a593-3265-4a49-b71d-8db4c0af59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1edd084-375f-4d55-8c57-698fcc9f02c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ef307fe-dfcd-4dc4-b0dc-232c2dad2b8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e914966-92ef-45d4-8a8f-bd5c406bf076}" ma:internalName="TaxCatchAll" ma:showField="CatchAllData" ma:web="eef307fe-dfcd-4dc4-b0dc-232c2dad2b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c49a593-3265-4a49-b71d-8db4c0af5911">
      <Terms xmlns="http://schemas.microsoft.com/office/infopath/2007/PartnerControls"/>
    </lcf76f155ced4ddcb4097134ff3c332f>
    <TaxCatchAll xmlns="eef307fe-dfcd-4dc4-b0dc-232c2dad2b81" xsi:nil="true"/>
  </documentManagement>
</p:properties>
</file>

<file path=customXml/itemProps1.xml><?xml version="1.0" encoding="utf-8"?>
<ds:datastoreItem xmlns:ds="http://schemas.openxmlformats.org/officeDocument/2006/customXml" ds:itemID="{94FB99B7-0739-40CE-951D-089A0820EC08}">
  <ds:schemaRefs>
    <ds:schemaRef ds:uri="http://schemas.microsoft.com/sharepoint/v3/contenttype/forms"/>
  </ds:schemaRefs>
</ds:datastoreItem>
</file>

<file path=customXml/itemProps2.xml><?xml version="1.0" encoding="utf-8"?>
<ds:datastoreItem xmlns:ds="http://schemas.openxmlformats.org/officeDocument/2006/customXml" ds:itemID="{A1BC8B6C-8E40-435C-BBE0-D19FB8ACD8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49a593-3265-4a49-b71d-8db4c0af5911"/>
    <ds:schemaRef ds:uri="eef307fe-dfcd-4dc4-b0dc-232c2dad2b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6AA56B1-8A22-4172-8A4C-17C3B03DDFD0}">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www.w3.org/XML/1998/namespace"/>
    <ds:schemaRef ds:uri="eef307fe-dfcd-4dc4-b0dc-232c2dad2b81"/>
    <ds:schemaRef ds:uri="http://purl.org/dc/dcmitype/"/>
    <ds:schemaRef ds:uri="http://schemas.microsoft.com/office/infopath/2007/PartnerControls"/>
    <ds:schemaRef ds:uri="ec49a593-3265-4a49-b71d-8db4c0af5911"/>
  </ds:schemaRefs>
</ds:datastoreItem>
</file>

<file path=docProps/app.xml><?xml version="1.0" encoding="utf-8"?>
<Properties xmlns="http://schemas.openxmlformats.org/officeDocument/2006/extended-properties" xmlns:vt="http://schemas.openxmlformats.org/officeDocument/2006/docPropsVTypes">
  <TotalTime>0</TotalTime>
  <Words>781</Words>
  <Application>Microsoft Office PowerPoint</Application>
  <PresentationFormat>Widescreen</PresentationFormat>
  <Paragraphs>83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Titillium Web</vt:lpstr>
      <vt:lpstr>Amaranth</vt:lpstr>
      <vt:lpstr>Arial</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Graphicsland/MakeSigns.com</dc:creator>
  <cp:lastModifiedBy>Lia Bover Armstrong</cp:lastModifiedBy>
  <cp:revision>1</cp:revision>
  <dcterms:modified xsi:type="dcterms:W3CDTF">2023-05-10T09:58:14Z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0x0101006F39E85942EA2042BB0575791D718127</vt:lpwstr>
  </property>
  <property fmtid="{D5CDD505-2E9C-101B-9397-08002B2CF9AE}" pid="3" name="MediaServiceImageTags">
    <vt:lpwstr/>
  </property>
</Properties>
</file>